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9" r:id="rId2"/>
    <p:sldId id="260" r:id="rId3"/>
    <p:sldId id="264" r:id="rId4"/>
    <p:sldId id="257" r:id="rId5"/>
    <p:sldId id="258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0B0E3D-C257-4514-9E19-93D90F2B9FF4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142E5-51E3-4104-88FB-6D45C328DE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453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učebnicí: žáci</a:t>
            </a:r>
            <a:r>
              <a:rPr lang="cs-CZ" baseline="0" dirty="0" smtClean="0"/>
              <a:t> doplní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4142E5-51E3-4104-88FB-6D45C328DED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23053AB-4BCF-4100-819F-B140122D9AB7}" type="datetimeFigureOut">
              <a:rPr lang="cs-CZ" smtClean="0"/>
              <a:pPr/>
              <a:t>18.9.2012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E3F8765-8BC1-4893-BB8F-E0041CFEB7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3704347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Debř,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4301317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VY_32_INOVACE_04_Člověk a společnost_7. ročník_Francie a Anglie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515719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16.10.2011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587727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Francie </a:t>
            </a:r>
            <a:br>
              <a:rPr lang="cs-CZ" sz="6000" dirty="0" smtClean="0"/>
            </a:br>
            <a:r>
              <a:rPr lang="cs-CZ" sz="6000" dirty="0" smtClean="0"/>
              <a:t>a</a:t>
            </a:r>
            <a:br>
              <a:rPr lang="cs-CZ" sz="6000" dirty="0" smtClean="0"/>
            </a:br>
            <a:r>
              <a:rPr lang="cs-CZ" sz="6000" dirty="0" smtClean="0"/>
              <a:t>Anglie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 raném středověku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7239000" cy="61950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Prezentace je určena žákům 7. ročníku.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Seznamuje je s dějinami Francie a Anglie v raném středověku a významnými panovníky dané doby: Hugo </a:t>
            </a:r>
            <a:r>
              <a:rPr lang="cs-CZ" sz="2400" dirty="0" err="1" smtClean="0"/>
              <a:t>Kapetem</a:t>
            </a:r>
            <a:r>
              <a:rPr lang="cs-CZ" sz="2400" dirty="0" smtClean="0"/>
              <a:t> a Vilémem Dobyvatelem. 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smtClean="0"/>
              <a:t>Počet </a:t>
            </a:r>
            <a:r>
              <a:rPr lang="cs-CZ" sz="2400" dirty="0" smtClean="0"/>
              <a:t>hodin: 1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704856" cy="81034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Francie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7920880" cy="583264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Ze které části francké říše vznikla?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 9. století napadli západofranckou říši Normané (=Vikingové, válečníci ze severu)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    francký král udělil vikinskému náčelníkovi část území v léno - </a:t>
            </a:r>
            <a:r>
              <a:rPr lang="cs-CZ" b="1" dirty="0" smtClean="0"/>
              <a:t>Normandie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b="1" dirty="0" smtClean="0"/>
              <a:t>Hugo Kapet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600" dirty="0" smtClean="0">
                <a:solidFill>
                  <a:schemeClr val="tx1"/>
                </a:solidFill>
              </a:rPr>
              <a:t> nová dynastie Kapetovci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600" dirty="0" smtClean="0">
                <a:solidFill>
                  <a:schemeClr val="tx1"/>
                </a:solidFill>
              </a:rPr>
              <a:t> od jeho nástupu na trůn – název 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None/>
            </a:pP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    země = Francie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600" dirty="0" smtClean="0">
                <a:solidFill>
                  <a:schemeClr val="tx1"/>
                </a:solidFill>
              </a:rPr>
              <a:t> hlavní město – Paříž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600" dirty="0" smtClean="0">
                <a:solidFill>
                  <a:schemeClr val="tx1"/>
                </a:solidFill>
              </a:rPr>
              <a:t> postupná obnova královské moci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827584" y="2492896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Soubor:HugoKap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140968"/>
            <a:ext cx="2993901" cy="299390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012160" y="6165304"/>
            <a:ext cx="290816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http://cs.wikipedia.org/wiki/Soubor:HugoKapet.jpg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upload.wikimedia.org/wikipedia/commons/7/79/VilemDobyvat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0541">
            <a:off x="6084168" y="1988840"/>
            <a:ext cx="2880320" cy="41813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6864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Anglie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7848872" cy="55446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Anglie získala své jméno podle kmene …………….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Od 8. století do Anglie pronikali Vikingové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Porazil je až král ……………………………….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Podařilo se mu Anglii sjednotit.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chemeClr val="tx1"/>
                </a:solidFill>
              </a:rPr>
              <a:t>Podporoval vzdělanost a kulturu.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/>
              <a:t>Vilém Dobyvatel</a:t>
            </a:r>
          </a:p>
          <a:p>
            <a:pPr marL="357188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dirty="0" smtClean="0">
                <a:solidFill>
                  <a:schemeClr val="tx1"/>
                </a:solidFill>
              </a:rPr>
              <a:t> byl …………………………. vévodou </a:t>
            </a:r>
          </a:p>
          <a:p>
            <a:pPr marL="357188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dirty="0" smtClean="0">
                <a:solidFill>
                  <a:schemeClr val="tx1"/>
                </a:solidFill>
              </a:rPr>
              <a:t> V roce 1066 dobyl …………………. a stal se </a:t>
            </a:r>
          </a:p>
          <a:p>
            <a:pPr marL="357188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	  jejím králem. </a:t>
            </a:r>
          </a:p>
          <a:p>
            <a:pPr marL="357188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3942" y="6309320"/>
            <a:ext cx="349005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http://cs.wikipedia.org/wiki/Soubor:VilemDobyvatel.jpg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093101"/>
            <a:ext cx="94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Anglů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2204864"/>
            <a:ext cx="1940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Alfréd Veliký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365104"/>
            <a:ext cx="217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normandským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4869160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Anglii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6864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Vztahy mezi Anglií a francií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7848872" cy="5544616"/>
          </a:xfrm>
        </p:spPr>
        <p:txBody>
          <a:bodyPr>
            <a:normAutofit/>
          </a:bodyPr>
          <a:lstStyle/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Vilém se považoval za rovnocenného francouzskému králi.</a:t>
            </a:r>
          </a:p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ěl državy ve Francii. </a:t>
            </a:r>
          </a:p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Francouzský král považoval Viléma za svého leníka. </a:t>
            </a:r>
          </a:p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Roste napětí mezi oběma státy.</a:t>
            </a:r>
          </a:p>
          <a:p>
            <a:pPr marL="228600"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None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611560" y="2708920"/>
            <a:ext cx="792088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9833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Odpověz na otázky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7632848" cy="5403000"/>
          </a:xfrm>
        </p:spPr>
        <p:txBody>
          <a:bodyPr>
            <a:normAutofit/>
          </a:bodyPr>
          <a:lstStyle/>
          <a:p>
            <a:pPr marL="449263" indent="-4492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Který rod nastupuje na francouzský trůn v 10. století? </a:t>
            </a:r>
          </a:p>
          <a:p>
            <a:pPr marL="449263" indent="-4492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byly ve Francii vyřešeny problémy s Vikingy? </a:t>
            </a:r>
          </a:p>
          <a:p>
            <a:pPr marL="449263" indent="-4492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problémy do budoucna toto řešení přineslo? </a:t>
            </a:r>
          </a:p>
          <a:p>
            <a:pPr marL="449263" indent="-4492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získala Anglie své jméno?</a:t>
            </a:r>
          </a:p>
          <a:p>
            <a:pPr marL="449263" indent="-4492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Kterému panovníkovi se v 9. století podařilo sjednotit Anglii? </a:t>
            </a:r>
          </a:p>
          <a:p>
            <a:pPr marL="449263" indent="-4492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Komu se v roce 1066 podařilo dobýt Anglii?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7</a:t>
            </a:r>
            <a:r>
              <a:rPr lang="cs-CZ" sz="2400" dirty="0"/>
              <a:t>: </a:t>
            </a:r>
            <a:r>
              <a:rPr lang="cs-CZ" sz="2400" i="1" dirty="0"/>
              <a:t>středověk a raný novověk</a:t>
            </a:r>
            <a:r>
              <a:rPr lang="cs-CZ" sz="2400" dirty="0"/>
              <a:t>. Praha: </a:t>
            </a:r>
            <a:r>
              <a:rPr lang="cs-CZ" sz="2400" dirty="0" err="1"/>
              <a:t>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16-10-2011] </a:t>
            </a:r>
            <a:r>
              <a:rPr lang="cs-CZ" sz="2400" dirty="0"/>
              <a:t>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131</TotalTime>
  <Words>290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Francie  a Anglie</vt:lpstr>
      <vt:lpstr>Prezentace aplikace PowerPoint</vt:lpstr>
      <vt:lpstr>Francie</vt:lpstr>
      <vt:lpstr>Anglie</vt:lpstr>
      <vt:lpstr>Vztahy mezi Anglií a francií</vt:lpstr>
      <vt:lpstr>Odpověz na otázky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</dc:title>
  <dc:creator>Simona Martinková</dc:creator>
  <cp:lastModifiedBy>Simona Martinková</cp:lastModifiedBy>
  <cp:revision>10</cp:revision>
  <dcterms:created xsi:type="dcterms:W3CDTF">2011-10-17T16:43:05Z</dcterms:created>
  <dcterms:modified xsi:type="dcterms:W3CDTF">2012-09-18T05:33:00Z</dcterms:modified>
</cp:coreProperties>
</file>