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3551C6A-E8E0-4184-BF37-7E57279069C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D6144AD-9FF8-4CFA-BAE2-A83FEBD6D4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VY_32_Inovace_34_grafické znázornění stavby věty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Grafické znázornění stavby věty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SKLADBA </a:t>
            </a:r>
            <a:br>
              <a:rPr lang="cs-CZ" dirty="0" smtClean="0"/>
            </a:br>
            <a:r>
              <a:rPr lang="cs-CZ" dirty="0" smtClean="0"/>
              <a:t> Rozbor věty jednoduché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06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Dokonči grafické znázornění stavby této věty. Vyznač šipkami </a:t>
            </a:r>
            <a:r>
              <a:rPr lang="cs-CZ" sz="2800" b="1" dirty="0" smtClean="0">
                <a:solidFill>
                  <a:schemeClr val="tx1"/>
                </a:solidFill>
              </a:rPr>
              <a:t>závislost</a:t>
            </a:r>
            <a:r>
              <a:rPr lang="cs-CZ" sz="2800" dirty="0" smtClean="0">
                <a:solidFill>
                  <a:schemeClr val="tx1"/>
                </a:solidFill>
              </a:rPr>
              <a:t> a zkratkami označ jednotlivé </a:t>
            </a:r>
            <a:r>
              <a:rPr lang="cs-CZ" sz="2800" b="1" dirty="0" smtClean="0">
                <a:solidFill>
                  <a:schemeClr val="tx1"/>
                </a:solidFill>
              </a:rPr>
              <a:t>větné členy.</a:t>
            </a:r>
            <a:endParaRPr lang="cs-CZ" sz="28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0293094"/>
              </p:ext>
            </p:extLst>
          </p:nvPr>
        </p:nvGraphicFramePr>
        <p:xfrm>
          <a:off x="1714500" y="1988840"/>
          <a:ext cx="6172200" cy="269746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85800"/>
                <a:gridCol w="609600"/>
                <a:gridCol w="609600"/>
                <a:gridCol w="609600"/>
              </a:tblGrid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rozmyslu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vrhl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studených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vln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jezera.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vrhl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(on)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rozmyslu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   vln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studených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jezera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97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580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</a:rPr>
              <a:t>Dokonči grafické znázornění stavby této věty. Vyznač šipkami </a:t>
            </a:r>
            <a:r>
              <a:rPr lang="cs-CZ" sz="2000" b="1" dirty="0">
                <a:solidFill>
                  <a:schemeClr val="tx1"/>
                </a:solidFill>
              </a:rPr>
              <a:t>závislost</a:t>
            </a:r>
            <a:r>
              <a:rPr lang="cs-CZ" sz="2000" dirty="0">
                <a:solidFill>
                  <a:schemeClr val="tx1"/>
                </a:solidFill>
              </a:rPr>
              <a:t> a zkratkami označ jednotlivé </a:t>
            </a:r>
            <a:r>
              <a:rPr lang="cs-CZ" sz="2000" b="1" dirty="0">
                <a:solidFill>
                  <a:schemeClr val="tx1"/>
                </a:solidFill>
              </a:rPr>
              <a:t>větné členy.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68462151"/>
              </p:ext>
            </p:extLst>
          </p:nvPr>
        </p:nvGraphicFramePr>
        <p:xfrm>
          <a:off x="2195736" y="2348880"/>
          <a:ext cx="5562600" cy="156210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85800"/>
                <a:gridCol w="6096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Dnes 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 komína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neustále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valil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hustý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kouř.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 valil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kouř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Dnes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 komína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neustále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hustý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392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772400" cy="1143000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</a:rPr>
              <a:t>Dokonči grafické znázornění stavby této věty. Vyznač šipkami </a:t>
            </a:r>
            <a:r>
              <a:rPr lang="cs-CZ" sz="2000" b="1" dirty="0">
                <a:solidFill>
                  <a:schemeClr val="tx1"/>
                </a:solidFill>
              </a:rPr>
              <a:t>závislost</a:t>
            </a:r>
            <a:r>
              <a:rPr lang="cs-CZ" sz="2000" dirty="0">
                <a:solidFill>
                  <a:schemeClr val="tx1"/>
                </a:solidFill>
              </a:rPr>
              <a:t> a zkratkami označ jednotlivé </a:t>
            </a:r>
            <a:r>
              <a:rPr lang="cs-CZ" sz="2000" b="1" dirty="0">
                <a:solidFill>
                  <a:schemeClr val="tx1"/>
                </a:solidFill>
              </a:rPr>
              <a:t>větné členy.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86305480"/>
              </p:ext>
            </p:extLst>
          </p:nvPr>
        </p:nvGraphicFramePr>
        <p:xfrm>
          <a:off x="1111249" y="2647950"/>
          <a:ext cx="7378701" cy="2653258"/>
        </p:xfrm>
        <a:graphic>
          <a:graphicData uri="http://schemas.openxmlformats.org/drawingml/2006/table">
            <a:tbl>
              <a:tblPr/>
              <a:tblGrid>
                <a:gridCol w="609076"/>
                <a:gridCol w="609076"/>
                <a:gridCol w="609076"/>
                <a:gridCol w="609076"/>
                <a:gridCol w="723278"/>
                <a:gridCol w="609076"/>
                <a:gridCol w="685210"/>
                <a:gridCol w="735967"/>
                <a:gridCol w="789895"/>
                <a:gridCol w="789895"/>
                <a:gridCol w="609076"/>
              </a:tblGrid>
              <a:tr h="23274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Na přání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mnoha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diváků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opakujeme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včerejší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tiskovou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konferenci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 předsedou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vlády.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74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opakujeme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(my)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Na přání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konferenci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diváků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 předsedou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37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mnoha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vlády.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74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88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</TotalTime>
  <Words>131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Choustník, okres Tábor</vt:lpstr>
      <vt:lpstr>SKLADBA   Rozbor věty jednoduché</vt:lpstr>
      <vt:lpstr>Dokonči grafické znázornění stavby této věty. Vyznač šipkami závislost a zkratkami označ jednotlivé větné členy.</vt:lpstr>
      <vt:lpstr>Dokonči grafické znázornění stavby této věty. Vyznač šipkami závislost a zkratkami označ jednotlivé větné členy.</vt:lpstr>
      <vt:lpstr>Dokonči grafické znázornění stavby této věty. Vyznač šipkami závislost a zkratkami označ jednotlivé větné členy.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  Rozbor věty jednoduché</dc:title>
  <dc:creator>Krejzova</dc:creator>
  <cp:lastModifiedBy>krejza</cp:lastModifiedBy>
  <cp:revision>6</cp:revision>
  <dcterms:created xsi:type="dcterms:W3CDTF">2011-02-16T21:51:53Z</dcterms:created>
  <dcterms:modified xsi:type="dcterms:W3CDTF">2011-05-04T08:57:37Z</dcterms:modified>
</cp:coreProperties>
</file>