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345" r:id="rId2"/>
    <p:sldId id="316" r:id="rId3"/>
    <p:sldId id="317" r:id="rId4"/>
    <p:sldId id="318" r:id="rId5"/>
    <p:sldId id="325" r:id="rId6"/>
    <p:sldId id="326" r:id="rId7"/>
    <p:sldId id="327" r:id="rId8"/>
    <p:sldId id="328" r:id="rId9"/>
    <p:sldId id="329" r:id="rId10"/>
    <p:sldId id="331" r:id="rId11"/>
    <p:sldId id="333" r:id="rId12"/>
    <p:sldId id="334" r:id="rId13"/>
    <p:sldId id="335" r:id="rId14"/>
    <p:sldId id="336" r:id="rId15"/>
    <p:sldId id="337" r:id="rId16"/>
    <p:sldId id="338" r:id="rId17"/>
    <p:sldId id="332" r:id="rId18"/>
    <p:sldId id="339" r:id="rId19"/>
    <p:sldId id="340" r:id="rId20"/>
    <p:sldId id="341" r:id="rId21"/>
    <p:sldId id="342" r:id="rId22"/>
    <p:sldId id="343" r:id="rId23"/>
    <p:sldId id="344" r:id="rId24"/>
    <p:sldId id="322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3" end="24"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0B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486" autoAdjust="0"/>
  </p:normalViewPr>
  <p:slideViewPr>
    <p:cSldViewPr>
      <p:cViewPr>
        <p:scale>
          <a:sx n="90" d="100"/>
          <a:sy n="90" d="100"/>
        </p:scale>
        <p:origin x="-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C940617-2238-477E-B51E-470BF489CABD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EBAEE1D-D570-4239-A85A-FB72CADC54A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 spd="slow">
    <p:wheel spokes="1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36004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9600" dirty="0" smtClean="0"/>
              <a:t>DĚJEPIS</a:t>
            </a:r>
            <a:br>
              <a:rPr lang="cs-CZ" sz="9600" dirty="0" smtClean="0"/>
            </a:br>
            <a:r>
              <a:rPr lang="cs-CZ" sz="9600" dirty="0" smtClean="0"/>
              <a:t>8. a 9. ročník</a:t>
            </a:r>
            <a:br>
              <a:rPr lang="cs-CZ" sz="9600" dirty="0" smtClean="0"/>
            </a:br>
            <a:r>
              <a:rPr lang="cs-CZ" sz="2000" dirty="0" smtClean="0"/>
              <a:t>Autor: Miroslav Janata</a:t>
            </a:r>
            <a:br>
              <a:rPr lang="cs-CZ" sz="2000" dirty="0" smtClean="0"/>
            </a:br>
            <a:r>
              <a:rPr lang="cs-CZ" sz="2000" dirty="0" smtClean="0"/>
              <a:t>Škola: ZŠ,PŠ a MŠ Česká Lípa</a:t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4293096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cs-CZ" sz="2400" smtClean="0"/>
              <a:t>VY_32_INOVACE_02_ </a:t>
            </a:r>
            <a:r>
              <a:rPr lang="cs-CZ" sz="2400" dirty="0" smtClean="0"/>
              <a:t>19_opakování (1918 - 1933)</a:t>
            </a:r>
            <a:endParaRPr lang="cs-CZ" sz="2400" dirty="0"/>
          </a:p>
          <a:p>
            <a:pPr algn="ctr">
              <a:buNone/>
            </a:pPr>
            <a:endParaRPr lang="cs-CZ" sz="2400" dirty="0"/>
          </a:p>
        </p:txBody>
      </p:sp>
      <p:pic>
        <p:nvPicPr>
          <p:cNvPr id="6" name="Picture 2" descr="C:\Users\Admin\AppData\Local\Temp\opvk_hor_zakladni_logolink_bar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5373216"/>
            <a:ext cx="5407152" cy="1045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5637271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k opakování probrané látky. Vznik republiky – nástup fašismu.</a:t>
            </a:r>
            <a:endParaRPr lang="cs-CZ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Republika Československá 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vznikla v roce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>
              <a:buNone/>
            </a:pPr>
            <a:r>
              <a:rPr lang="cs-CZ" sz="6000" dirty="0" smtClean="0">
                <a:cs typeface="Aharoni" pitchFamily="2" charset="-79"/>
                <a:hlinkClick r:id="rId2" action="ppaction://hlinksldjump"/>
              </a:rPr>
              <a:t>1914</a:t>
            </a:r>
            <a:endParaRPr lang="cs-CZ" sz="6000" dirty="0" smtClean="0">
              <a:cs typeface="Aharoni" pitchFamily="2" charset="-79"/>
            </a:endParaRPr>
          </a:p>
          <a:p>
            <a:pPr algn="ctr">
              <a:buNone/>
            </a:pPr>
            <a:r>
              <a:rPr lang="cs-CZ" sz="6000" dirty="0" smtClean="0">
                <a:cs typeface="Aharoni" pitchFamily="2" charset="-79"/>
                <a:hlinkClick r:id="rId3" action="ppaction://hlinksldjump"/>
              </a:rPr>
              <a:t>1918</a:t>
            </a:r>
            <a:endParaRPr lang="cs-CZ" sz="6000" dirty="0" smtClean="0">
              <a:cs typeface="Aharoni" pitchFamily="2" charset="-79"/>
            </a:endParaRPr>
          </a:p>
          <a:p>
            <a:pPr algn="ctr">
              <a:buNone/>
            </a:pPr>
            <a:r>
              <a:rPr lang="cs-CZ" sz="6000" dirty="0" smtClean="0">
                <a:cs typeface="Aharoni" pitchFamily="2" charset="-79"/>
                <a:hlinkClick r:id="rId2" action="ppaction://hlinksldjump"/>
              </a:rPr>
              <a:t>1926</a:t>
            </a:r>
            <a:endParaRPr lang="cs-CZ" sz="6000" dirty="0">
              <a:cs typeface="Aharoni" pitchFamily="2" charset="-79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2131118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Československo  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bylo stát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14282" y="3071810"/>
            <a:ext cx="8472518" cy="2947990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hlinkClick r:id="rId2" action="ppaction://hlinksldjump"/>
              </a:rPr>
              <a:t>Demokratický, kde ale o nemocné a chudé nebylo postaráno</a:t>
            </a:r>
            <a:endParaRPr lang="cs-CZ" b="1" dirty="0" smtClean="0"/>
          </a:p>
          <a:p>
            <a:pPr>
              <a:buNone/>
            </a:pPr>
            <a:r>
              <a:rPr lang="cs-CZ" b="1" dirty="0" smtClean="0">
                <a:hlinkClick r:id="rId2" action="ppaction://hlinksldjump"/>
              </a:rPr>
              <a:t>Demokratický, kdy si každý mohl dělat co chtěl a do práce chodil jen když se mu chtělo</a:t>
            </a:r>
            <a:endParaRPr lang="cs-CZ" b="1" dirty="0" smtClean="0"/>
          </a:p>
          <a:p>
            <a:pPr>
              <a:buNone/>
            </a:pPr>
            <a:r>
              <a:rPr lang="cs-CZ" b="1" dirty="0" smtClean="0">
                <a:hlinkClick r:id="rId3" action="ppaction://hlinksldjump"/>
              </a:rPr>
              <a:t>Demokratický, kde bylo postaráno o nemocné a byla podpora v nezaměstnanosti </a:t>
            </a:r>
            <a:endParaRPr lang="cs-CZ" b="1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 čem záležela životní úroveň v Československu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857364"/>
            <a:ext cx="7239000" cy="4846320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hlinkClick r:id="rId2" action="ppaction://hlinksldjump"/>
              </a:rPr>
              <a:t>Na tom, zda lidé byly ve správné politické straně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2" action="ppaction://hlinksldjump"/>
              </a:rPr>
              <a:t>Na tom, zda se lidé chovali slušně k vedení města, nebo obce kde bydleli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 action="ppaction://hlinksldjump"/>
              </a:rPr>
              <a:t>Na tom, zda lidé žili ve městě, nebo na venkově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2511420"/>
          </a:xfrm>
        </p:spPr>
        <p:txBody>
          <a:bodyPr>
            <a:normAutofit/>
          </a:bodyPr>
          <a:lstStyle/>
          <a:p>
            <a:r>
              <a:rPr lang="cs-CZ" dirty="0" smtClean="0"/>
              <a:t>V Československu byl plat 1000 Kč. Za to jste si mohli koupit více zboží než teď.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3143248"/>
            <a:ext cx="7772400" cy="223361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>
                <a:hlinkClick r:id="rId2" action="ppaction://hlinksldjump"/>
              </a:rPr>
              <a:t>Ne, teď si za 1000 koupím daleko více</a:t>
            </a:r>
            <a:endParaRPr lang="cs-CZ" sz="4800" dirty="0" smtClean="0"/>
          </a:p>
          <a:p>
            <a:pPr>
              <a:buNone/>
            </a:pPr>
            <a:r>
              <a:rPr lang="cs-CZ" sz="4800" dirty="0" smtClean="0">
                <a:hlinkClick r:id="rId3" action="ppaction://hlinksldjump"/>
              </a:rPr>
              <a:t>Ano</a:t>
            </a:r>
            <a:endParaRPr lang="cs-CZ" sz="4800" dirty="0" smtClean="0"/>
          </a:p>
          <a:p>
            <a:pPr>
              <a:buNone/>
            </a:pPr>
            <a:r>
              <a:rPr lang="cs-CZ" sz="4800" dirty="0" smtClean="0">
                <a:hlinkClick r:id="rId2" action="ppaction://hlinksldjump"/>
              </a:rPr>
              <a:t>Ne, je to skoro stejné</a:t>
            </a:r>
            <a:endParaRPr lang="cs-CZ" sz="4800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797040"/>
          </a:xfrm>
        </p:spPr>
        <p:txBody>
          <a:bodyPr>
            <a:normAutofit/>
          </a:bodyPr>
          <a:lstStyle/>
          <a:p>
            <a:r>
              <a:rPr lang="cs-CZ" dirty="0" smtClean="0"/>
              <a:t>Jak se jmenovala strana, která vznikla ze sociálně demokratické strany?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285992"/>
            <a:ext cx="7772400" cy="3733808"/>
          </a:xfrm>
        </p:spPr>
        <p:txBody>
          <a:bodyPr>
            <a:noAutofit/>
          </a:bodyPr>
          <a:lstStyle/>
          <a:p>
            <a:r>
              <a:rPr lang="cs-CZ" sz="4000" b="1" cap="all" dirty="0" smtClean="0">
                <a:hlinkClick r:id="rId2" action="ppaction://hlinksldjump"/>
              </a:rPr>
              <a:t>Komunistická strana </a:t>
            </a:r>
            <a:r>
              <a:rPr lang="cs-CZ" sz="4000" b="1" cap="all" dirty="0" err="1" smtClean="0">
                <a:hlinkClick r:id="rId2" action="ppaction://hlinksldjump"/>
              </a:rPr>
              <a:t>československa</a:t>
            </a:r>
            <a:endParaRPr lang="cs-CZ" sz="4000" b="1" cap="all" dirty="0" smtClean="0"/>
          </a:p>
          <a:p>
            <a:r>
              <a:rPr lang="cs-CZ" sz="4000" b="1" cap="all" dirty="0" smtClean="0">
                <a:hlinkClick r:id="rId3" action="ppaction://hlinksldjump"/>
              </a:rPr>
              <a:t>Kosmická strana dělníků českých</a:t>
            </a:r>
            <a:endParaRPr lang="cs-CZ" sz="4000" b="1" cap="all" dirty="0" smtClean="0"/>
          </a:p>
          <a:p>
            <a:r>
              <a:rPr lang="cs-CZ" sz="4000" b="1" cap="all" dirty="0" smtClean="0">
                <a:hlinkClick r:id="rId3" action="ppaction://hlinksldjump"/>
              </a:rPr>
              <a:t>Komická strana nepracujících</a:t>
            </a:r>
            <a:endParaRPr lang="cs-CZ" sz="4000" b="1" cap="all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72560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JUDE RAUS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714620"/>
            <a:ext cx="7772400" cy="3305180"/>
          </a:xfrm>
        </p:spPr>
        <p:txBody>
          <a:bodyPr/>
          <a:lstStyle/>
          <a:p>
            <a:r>
              <a:rPr lang="cs-CZ" b="1" dirty="0" smtClean="0">
                <a:cs typeface="Aharoni" pitchFamily="2" charset="-79"/>
                <a:hlinkClick r:id="rId2" action="ppaction://hlinksldjump"/>
              </a:rPr>
              <a:t>Byl název hudební skupiny vzniklé v Praze, která hrála pouze fašistické písničky</a:t>
            </a:r>
            <a:endParaRPr lang="cs-CZ" b="1" dirty="0" smtClean="0">
              <a:cs typeface="Aharoni" pitchFamily="2" charset="-79"/>
            </a:endParaRPr>
          </a:p>
          <a:p>
            <a:r>
              <a:rPr lang="cs-CZ" b="1" dirty="0" smtClean="0">
                <a:cs typeface="Aharoni" pitchFamily="2" charset="-79"/>
                <a:hlinkClick r:id="rId2" action="ppaction://hlinksldjump"/>
              </a:rPr>
              <a:t>Je jméno zakladatele Fašistické strany v Německu</a:t>
            </a:r>
            <a:endParaRPr lang="cs-CZ" b="1" dirty="0" smtClean="0">
              <a:cs typeface="Aharoni" pitchFamily="2" charset="-79"/>
            </a:endParaRPr>
          </a:p>
          <a:p>
            <a:r>
              <a:rPr lang="cs-CZ" b="1" dirty="0" smtClean="0">
                <a:cs typeface="Aharoni" pitchFamily="2" charset="-79"/>
                <a:hlinkClick r:id="rId3" action="ppaction://hlinksldjump"/>
              </a:rPr>
              <a:t>Je protižidovský nápis, který hodně používali fašisté</a:t>
            </a:r>
            <a:endParaRPr lang="cs-CZ" b="1" dirty="0">
              <a:cs typeface="Aharoni" pitchFamily="2" charset="-79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60876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V roce 1933 se k moci v Německu dostal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214554"/>
            <a:ext cx="7772400" cy="3805246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hlinkClick r:id="rId2" action="ppaction://hlinksldjump"/>
              </a:rPr>
              <a:t>Adalbert Veliký, kterému se říkalo veliký </a:t>
            </a:r>
            <a:r>
              <a:rPr lang="cs-CZ" sz="4800" b="1" dirty="0" err="1" smtClean="0">
                <a:hlinkClick r:id="rId2" action="ppaction://hlinksldjump"/>
              </a:rPr>
              <a:t>Bertík</a:t>
            </a:r>
            <a:endParaRPr lang="cs-CZ" sz="4800" b="1" dirty="0" smtClean="0"/>
          </a:p>
          <a:p>
            <a:r>
              <a:rPr lang="cs-CZ" sz="4800" b="1" dirty="0" smtClean="0">
                <a:hlinkClick r:id="rId3" action="ppaction://hlinksldjump"/>
              </a:rPr>
              <a:t>Adolf Hitler</a:t>
            </a:r>
            <a:endParaRPr lang="cs-CZ" sz="4800" b="1" dirty="0" smtClean="0"/>
          </a:p>
          <a:p>
            <a:r>
              <a:rPr lang="cs-CZ" sz="4800" b="1" dirty="0" smtClean="0">
                <a:hlinkClick r:id="rId2" action="ppaction://hlinksldjump"/>
              </a:rPr>
              <a:t>Alfréd </a:t>
            </a:r>
            <a:r>
              <a:rPr lang="cs-CZ" sz="4800" b="1" dirty="0" err="1" smtClean="0">
                <a:hlinkClick r:id="rId2" action="ppaction://hlinksldjump"/>
              </a:rPr>
              <a:t>Hindenburg</a:t>
            </a:r>
            <a:endParaRPr lang="cs-CZ" sz="4800" b="1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C:\Program Files\Microsoft Office\MEDIA\CAGCAT10\j019581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3912" y="1928802"/>
            <a:ext cx="3529790" cy="3631732"/>
          </a:xfrm>
          <a:prstGeom prst="rect">
            <a:avLst/>
          </a:prstGeom>
          <a:noFill/>
        </p:spPr>
      </p:pic>
      <p:sp>
        <p:nvSpPr>
          <p:cNvPr id="5" name="Šipka doprava se zářezem 4">
            <a:hlinkClick r:id="rId3" action="ppaction://hlinksldjump"/>
          </p:cNvPr>
          <p:cNvSpPr/>
          <p:nvPr/>
        </p:nvSpPr>
        <p:spPr>
          <a:xfrm>
            <a:off x="1071538" y="5929330"/>
            <a:ext cx="757242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C:\Program Files\Microsoft Office\MEDIA\CAGCAT10\j019581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3912" y="1928802"/>
            <a:ext cx="3529790" cy="3631732"/>
          </a:xfrm>
          <a:prstGeom prst="rect">
            <a:avLst/>
          </a:prstGeom>
          <a:noFill/>
        </p:spPr>
      </p:pic>
      <p:sp>
        <p:nvSpPr>
          <p:cNvPr id="5" name="Šipka doprava se zářezem 4">
            <a:hlinkClick r:id="rId3" action="ppaction://hlinksldjump"/>
          </p:cNvPr>
          <p:cNvSpPr/>
          <p:nvPr/>
        </p:nvSpPr>
        <p:spPr>
          <a:xfrm>
            <a:off x="1071538" y="5929330"/>
            <a:ext cx="757242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C:\Program Files\Microsoft Office\MEDIA\CAGCAT10\j019581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3912" y="1928802"/>
            <a:ext cx="3529790" cy="3631732"/>
          </a:xfrm>
          <a:prstGeom prst="rect">
            <a:avLst/>
          </a:prstGeom>
          <a:noFill/>
        </p:spPr>
      </p:pic>
      <p:sp>
        <p:nvSpPr>
          <p:cNvPr id="5" name="Šipka doprava se zářezem 4">
            <a:hlinkClick r:id="rId3" action="ppaction://hlinksldjump"/>
          </p:cNvPr>
          <p:cNvSpPr/>
          <p:nvPr/>
        </p:nvSpPr>
        <p:spPr>
          <a:xfrm>
            <a:off x="1071538" y="5929330"/>
            <a:ext cx="757242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C:\Program Files\Microsoft Office\MEDIA\CAGCAT10\j019581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3912" y="1928802"/>
            <a:ext cx="3529790" cy="3631732"/>
          </a:xfrm>
          <a:prstGeom prst="rect">
            <a:avLst/>
          </a:prstGeom>
          <a:noFill/>
        </p:spPr>
      </p:pic>
      <p:sp>
        <p:nvSpPr>
          <p:cNvPr id="5" name="Šipka doprava se zářezem 4">
            <a:hlinkClick r:id="rId3" action="ppaction://hlinksldjump"/>
          </p:cNvPr>
          <p:cNvSpPr/>
          <p:nvPr/>
        </p:nvSpPr>
        <p:spPr>
          <a:xfrm>
            <a:off x="1071538" y="5929330"/>
            <a:ext cx="757242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C:\Program Files\Microsoft Office\MEDIA\CAGCAT10\j019581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3912" y="1928802"/>
            <a:ext cx="3529790" cy="3631732"/>
          </a:xfrm>
          <a:prstGeom prst="rect">
            <a:avLst/>
          </a:prstGeom>
          <a:noFill/>
        </p:spPr>
      </p:pic>
      <p:sp>
        <p:nvSpPr>
          <p:cNvPr id="5" name="Šipka doprava se zářezem 4">
            <a:hlinkClick r:id="rId3" action="ppaction://hlinksldjump"/>
          </p:cNvPr>
          <p:cNvSpPr/>
          <p:nvPr/>
        </p:nvSpPr>
        <p:spPr>
          <a:xfrm>
            <a:off x="1071538" y="5929330"/>
            <a:ext cx="757242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C:\Program Files\Microsoft Office\MEDIA\CAGCAT10\j019581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3912" y="1928802"/>
            <a:ext cx="3529790" cy="3631732"/>
          </a:xfrm>
          <a:prstGeom prst="rect">
            <a:avLst/>
          </a:prstGeom>
          <a:noFill/>
        </p:spPr>
      </p:pic>
      <p:sp>
        <p:nvSpPr>
          <p:cNvPr id="5" name="Šipka doprava se zářezem 4">
            <a:hlinkClick r:id="rId3" action="ppaction://hlinksldjump"/>
          </p:cNvPr>
          <p:cNvSpPr/>
          <p:nvPr/>
        </p:nvSpPr>
        <p:spPr>
          <a:xfrm>
            <a:off x="1071538" y="5929330"/>
            <a:ext cx="757242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C:\Program Files\Microsoft Office\MEDIA\CAGCAT10\j019581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3912" y="1928802"/>
            <a:ext cx="3529790" cy="3631732"/>
          </a:xfrm>
          <a:prstGeom prst="rect">
            <a:avLst/>
          </a:prstGeom>
          <a:noFill/>
        </p:spPr>
      </p:pic>
      <p:sp>
        <p:nvSpPr>
          <p:cNvPr id="5" name="Šipka doprava se zářezem 4">
            <a:hlinkClick r:id="rId3" action="ppaction://hlinksldjump"/>
          </p:cNvPr>
          <p:cNvSpPr/>
          <p:nvPr/>
        </p:nvSpPr>
        <p:spPr>
          <a:xfrm>
            <a:off x="1071538" y="5929330"/>
            <a:ext cx="757242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Děláš si legraci??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1447800"/>
            <a:ext cx="7543824" cy="419577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098" name="Picture 2" descr="C:\Program Files\Microsoft Office\MEDIA\CAGCAT10\j0199036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643050"/>
            <a:ext cx="4000528" cy="3357585"/>
          </a:xfrm>
          <a:prstGeom prst="rect">
            <a:avLst/>
          </a:prstGeom>
          <a:noFill/>
        </p:spPr>
      </p:pic>
      <p:sp>
        <p:nvSpPr>
          <p:cNvPr id="5" name="Šipka doleva 4">
            <a:hlinkClick r:id="rId3" action="ppaction://hlinksldjump"/>
          </p:cNvPr>
          <p:cNvSpPr/>
          <p:nvPr/>
        </p:nvSpPr>
        <p:spPr>
          <a:xfrm>
            <a:off x="1142976" y="5929330"/>
            <a:ext cx="750099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Děláš si legraci??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1447800"/>
            <a:ext cx="7543824" cy="419577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098" name="Picture 2" descr="C:\Program Files\Microsoft Office\MEDIA\CAGCAT10\j0199036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643050"/>
            <a:ext cx="4000528" cy="3357585"/>
          </a:xfrm>
          <a:prstGeom prst="rect">
            <a:avLst/>
          </a:prstGeom>
          <a:noFill/>
        </p:spPr>
      </p:pic>
      <p:sp>
        <p:nvSpPr>
          <p:cNvPr id="5" name="Šipka doleva 4">
            <a:hlinkClick r:id="rId3" action="ppaction://hlinksldjump"/>
          </p:cNvPr>
          <p:cNvSpPr/>
          <p:nvPr/>
        </p:nvSpPr>
        <p:spPr>
          <a:xfrm>
            <a:off x="1142976" y="5929330"/>
            <a:ext cx="750099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Děláš si legraci??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1447800"/>
            <a:ext cx="7543824" cy="419577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098" name="Picture 2" descr="C:\Program Files\Microsoft Office\MEDIA\CAGCAT10\j0199036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643050"/>
            <a:ext cx="4000528" cy="3357585"/>
          </a:xfrm>
          <a:prstGeom prst="rect">
            <a:avLst/>
          </a:prstGeom>
          <a:noFill/>
        </p:spPr>
      </p:pic>
      <p:sp>
        <p:nvSpPr>
          <p:cNvPr id="5" name="Šipka doleva 4">
            <a:hlinkClick r:id="rId3" action="ppaction://hlinksldjump"/>
          </p:cNvPr>
          <p:cNvSpPr/>
          <p:nvPr/>
        </p:nvSpPr>
        <p:spPr>
          <a:xfrm>
            <a:off x="1142976" y="5929330"/>
            <a:ext cx="750099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Děláš si legraci??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1447800"/>
            <a:ext cx="7543824" cy="419577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098" name="Picture 2" descr="C:\Program Files\Microsoft Office\MEDIA\CAGCAT10\j0199036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643050"/>
            <a:ext cx="4000528" cy="3357585"/>
          </a:xfrm>
          <a:prstGeom prst="rect">
            <a:avLst/>
          </a:prstGeom>
          <a:noFill/>
        </p:spPr>
      </p:pic>
      <p:sp>
        <p:nvSpPr>
          <p:cNvPr id="5" name="Šipka doleva 4">
            <a:hlinkClick r:id="rId3" action="ppaction://hlinksldjump"/>
          </p:cNvPr>
          <p:cNvSpPr/>
          <p:nvPr/>
        </p:nvSpPr>
        <p:spPr>
          <a:xfrm>
            <a:off x="1142976" y="5929330"/>
            <a:ext cx="750099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Děláš si legraci??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1447800"/>
            <a:ext cx="7543824" cy="419577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098" name="Picture 2" descr="C:\Program Files\Microsoft Office\MEDIA\CAGCAT10\j0199036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643050"/>
            <a:ext cx="4000528" cy="3357585"/>
          </a:xfrm>
          <a:prstGeom prst="rect">
            <a:avLst/>
          </a:prstGeom>
          <a:noFill/>
        </p:spPr>
      </p:pic>
      <p:sp>
        <p:nvSpPr>
          <p:cNvPr id="5" name="Šipka doleva 4">
            <a:hlinkClick r:id="rId3" action="ppaction://hlinksldjump"/>
          </p:cNvPr>
          <p:cNvSpPr/>
          <p:nvPr/>
        </p:nvSpPr>
        <p:spPr>
          <a:xfrm>
            <a:off x="1142976" y="5929330"/>
            <a:ext cx="750099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Děláš si legraci??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1447800"/>
            <a:ext cx="7543824" cy="419577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098" name="Picture 2" descr="C:\Program Files\Microsoft Office\MEDIA\CAGCAT10\j0199036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643050"/>
            <a:ext cx="4000528" cy="3357585"/>
          </a:xfrm>
          <a:prstGeom prst="rect">
            <a:avLst/>
          </a:prstGeom>
          <a:noFill/>
        </p:spPr>
      </p:pic>
      <p:sp>
        <p:nvSpPr>
          <p:cNvPr id="5" name="Šipka doleva 4">
            <a:hlinkClick r:id="rId3" action="ppaction://hlinksldjump"/>
          </p:cNvPr>
          <p:cNvSpPr/>
          <p:nvPr/>
        </p:nvSpPr>
        <p:spPr>
          <a:xfrm>
            <a:off x="1142976" y="5929330"/>
            <a:ext cx="750099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Děláš si legraci??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1447800"/>
            <a:ext cx="7543824" cy="419577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098" name="Picture 2" descr="C:\Program Files\Microsoft Office\MEDIA\CAGCAT10\j0199036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643050"/>
            <a:ext cx="4000528" cy="3357585"/>
          </a:xfrm>
          <a:prstGeom prst="rect">
            <a:avLst/>
          </a:prstGeom>
          <a:noFill/>
        </p:spPr>
      </p:pic>
      <p:sp>
        <p:nvSpPr>
          <p:cNvPr id="5" name="Šipka doleva 4">
            <a:hlinkClick r:id="rId3" action="ppaction://hlinksldjump"/>
          </p:cNvPr>
          <p:cNvSpPr/>
          <p:nvPr/>
        </p:nvSpPr>
        <p:spPr>
          <a:xfrm>
            <a:off x="1142976" y="5929330"/>
            <a:ext cx="750099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54562" y="1643050"/>
            <a:ext cx="56749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JE TO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570</TotalTime>
  <Words>259</Words>
  <Application>Microsoft Office PowerPoint</Application>
  <PresentationFormat>Předvádění na obrazovce (4:3)</PresentationFormat>
  <Paragraphs>48</Paragraphs>
  <Slides>24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Bohatý</vt:lpstr>
      <vt:lpstr>DĚJEPIS 8. a 9. ročník Autor: Miroslav Janata Škola: ZŠ,PŠ a MŠ Česká Lípa </vt:lpstr>
      <vt:lpstr>Prezentace aplikace PowerPoint</vt:lpstr>
      <vt:lpstr>Republika Československá  vznikla v roce</vt:lpstr>
      <vt:lpstr>Československo   bylo stát</vt:lpstr>
      <vt:lpstr>Na čem záležela životní úroveň v Československu ?</vt:lpstr>
      <vt:lpstr>V Československu byl plat 1000 Kč. Za to jste si mohli koupit více zboží než teď.</vt:lpstr>
      <vt:lpstr>Jak se jmenovala strana, která vznikla ze sociálně demokratické strany?</vt:lpstr>
      <vt:lpstr>JUDE RAUS</vt:lpstr>
      <vt:lpstr>V roce 1933 se k moci v Německu dostal</vt:lpstr>
      <vt:lpstr>ano</vt:lpstr>
      <vt:lpstr>ano</vt:lpstr>
      <vt:lpstr>ano</vt:lpstr>
      <vt:lpstr>ano</vt:lpstr>
      <vt:lpstr>ano</vt:lpstr>
      <vt:lpstr>ano</vt:lpstr>
      <vt:lpstr>ano</vt:lpstr>
      <vt:lpstr>Děláš si legraci??</vt:lpstr>
      <vt:lpstr>Děláš si legraci??</vt:lpstr>
      <vt:lpstr>Děláš si legraci??</vt:lpstr>
      <vt:lpstr>Děláš si legraci??</vt:lpstr>
      <vt:lpstr>Děláš si legraci??</vt:lpstr>
      <vt:lpstr>Děláš si legraci??</vt:lpstr>
      <vt:lpstr>Děláš si legraci??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pc</cp:lastModifiedBy>
  <cp:revision>56</cp:revision>
  <dcterms:created xsi:type="dcterms:W3CDTF">2011-04-28T12:04:33Z</dcterms:created>
  <dcterms:modified xsi:type="dcterms:W3CDTF">2012-09-18T05:38:27Z</dcterms:modified>
</cp:coreProperties>
</file>