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323" r:id="rId2"/>
    <p:sldId id="316" r:id="rId3"/>
    <p:sldId id="317" r:id="rId4"/>
    <p:sldId id="318" r:id="rId5"/>
    <p:sldId id="322" r:id="rId6"/>
    <p:sldId id="292" r:id="rId7"/>
    <p:sldId id="290" r:id="rId8"/>
    <p:sldId id="293" r:id="rId9"/>
    <p:sldId id="286" r:id="rId10"/>
    <p:sldId id="30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0B2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486" autoAdjust="0"/>
  </p:normalViewPr>
  <p:slideViewPr>
    <p:cSldViewPr>
      <p:cViewPr>
        <p:scale>
          <a:sx n="90" d="100"/>
          <a:sy n="90" d="100"/>
        </p:scale>
        <p:origin x="60" y="2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C940617-2238-477E-B51E-470BF489CABD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CEBAEE1D-D570-4239-A85A-FB72CADC54A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ransition spd="slow">
    <p:wheel spokes="1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7300" dirty="0" smtClean="0"/>
              <a:t>DĚJEPIS</a:t>
            </a:r>
            <a:br>
              <a:rPr lang="cs-CZ" sz="7300" dirty="0" smtClean="0"/>
            </a:br>
            <a:r>
              <a:rPr lang="cs-CZ" sz="7300" dirty="0" smtClean="0"/>
              <a:t>8. a 9. ročník</a:t>
            </a:r>
            <a:br>
              <a:rPr lang="cs-CZ" sz="7300" dirty="0" smtClean="0"/>
            </a:br>
            <a:r>
              <a:rPr lang="cs-CZ" sz="2000" dirty="0" smtClean="0"/>
              <a:t>Autor: Miroslav Janata</a:t>
            </a:r>
            <a:br>
              <a:rPr lang="cs-CZ" sz="2000" dirty="0" smtClean="0"/>
            </a:br>
            <a:r>
              <a:rPr lang="cs-CZ" sz="2000" dirty="0" smtClean="0"/>
              <a:t>Škola: ZŠ,PŠ a MŠ Česká Lípa</a:t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r>
              <a:rPr lang="cs-CZ" sz="2400" smtClean="0"/>
              <a:t>VY_32_INOVACE_03_ </a:t>
            </a:r>
            <a:r>
              <a:rPr lang="cs-CZ" sz="2400" dirty="0" smtClean="0"/>
              <a:t>19_nástup </a:t>
            </a:r>
            <a:r>
              <a:rPr lang="cs-CZ" sz="2400" dirty="0"/>
              <a:t>fašismu </a:t>
            </a:r>
            <a:br>
              <a:rPr lang="cs-CZ" sz="2400" dirty="0"/>
            </a:br>
            <a:endParaRPr lang="cs-CZ" sz="2400" dirty="0"/>
          </a:p>
        </p:txBody>
      </p:sp>
      <p:pic>
        <p:nvPicPr>
          <p:cNvPr id="6" name="Picture 2" descr="C:\Users\Admin\AppData\Local\Temp\opvk_hor_zakladni_logolink_bar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5373216"/>
            <a:ext cx="5407152" cy="10454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579643188"/>
      </p:ext>
    </p:extLst>
  </p:cSld>
  <p:clrMapOvr>
    <a:masterClrMapping/>
  </p:clrMapOvr>
  <p:transition spd="slow" advClick="0" advTm="5000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</a:t>
            </a:r>
            <a:r>
              <a:rPr lang="cs-CZ" smtClean="0"/>
              <a:t>k výkladu nové látky</a:t>
            </a:r>
            <a:endParaRPr lang="cs-CZ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Proč?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algn="ctr">
              <a:buNone/>
            </a:pPr>
            <a:r>
              <a:rPr lang="cs-CZ" sz="6000" dirty="0" smtClean="0">
                <a:cs typeface="Aharoni" pitchFamily="2" charset="-79"/>
              </a:rPr>
              <a:t>Po skončení 1. světové války je v Německu velká bída. Není co jíst, není práce.</a:t>
            </a:r>
            <a:endParaRPr lang="cs-CZ" sz="6000" dirty="0">
              <a:cs typeface="Aharoni" pitchFamily="2" charset="-79"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2131118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Znak  NSDAP =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Národně Socialistická strana práce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Documents and Settings\Mirek\Dokumenty\Stažené soubory\Parteiadler_der_Nationalsozialistische_Deutsche_Arbeiterpartei_(1933–1945).pn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325514" y="2928934"/>
            <a:ext cx="4256513" cy="185738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42914" y="1714488"/>
            <a:ext cx="4060728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9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1933  fašisté</a:t>
            </a:r>
            <a:endParaRPr lang="cs-CZ" sz="9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Znáš toto mimino?</a:t>
            </a:r>
          </a:p>
          <a:p>
            <a:pPr>
              <a:buNone/>
            </a:pPr>
            <a:r>
              <a:rPr lang="cs-CZ" dirty="0" smtClean="0"/>
              <a:t>Slyšel jsi někdy o něm?</a:t>
            </a:r>
          </a:p>
          <a:p>
            <a:pPr>
              <a:buNone/>
            </a:pPr>
            <a:r>
              <a:rPr lang="cs-CZ" dirty="0" smtClean="0"/>
              <a:t>Pokud </a:t>
            </a:r>
            <a:r>
              <a:rPr lang="cs-CZ" dirty="0" smtClean="0"/>
              <a:t>říkáš, </a:t>
            </a:r>
            <a:r>
              <a:rPr lang="cs-CZ" dirty="0" smtClean="0"/>
              <a:t>že ne.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sz="7200" dirty="0" smtClean="0">
                <a:solidFill>
                  <a:srgbClr val="FF0000"/>
                </a:solidFill>
              </a:rPr>
              <a:t>LŽEŠ.</a:t>
            </a:r>
          </a:p>
        </p:txBody>
      </p:sp>
      <p:pic>
        <p:nvPicPr>
          <p:cNvPr id="3074" name="Picture 2" descr="C:\Documents and Settings\Mirek\Dokumenty\Stažené soubory\mladý hitler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 bwMode="auto">
          <a:xfrm>
            <a:off x="5129067" y="1770063"/>
            <a:ext cx="3092741" cy="452596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</a:bodyPr>
          <a:lstStyle/>
          <a:p>
            <a:pPr algn="ctr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Toho člověka znal celý svět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1539" y="2000240"/>
            <a:ext cx="6929486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50800"/>
                <a:solidFill>
                  <a:srgbClr val="FF0000"/>
                </a:solidFill>
                <a:effectLst/>
              </a:rPr>
              <a:t>Byl to</a:t>
            </a:r>
            <a:endParaRPr lang="cs-CZ" sz="80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889448"/>
          </a:xfrm>
        </p:spPr>
        <p:txBody>
          <a:bodyPr/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Adolf Hitler</a:t>
            </a:r>
            <a:endParaRPr lang="cs-CZ" sz="5400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Mirek\Dokumenty\Stažené soubory\Adolf_Hitler-1933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214678" y="1857364"/>
            <a:ext cx="2882900" cy="41656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000" i="1" dirty="0" smtClean="0"/>
              <a:t>4-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31. 10. 2005, 06:51 Náhled verze z 31. 10. 2005, 06:51 [cit. 2012-04-26]. Dostupné z: http://cs.wikipedia.org/wiki/Soubor:Parteiadler_der_Nationalsozialistische_Deutsche_Arbeiterpartei_%281933%E2%80%931945%29.png </a:t>
            </a:r>
          </a:p>
          <a:p>
            <a:pPr>
              <a:buNone/>
            </a:pPr>
            <a:r>
              <a:rPr lang="cs-CZ" sz="1000" i="1" dirty="0" smtClean="0"/>
              <a:t>6-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20. 6. 2011, 16:51 Náhled verze z 20. 6. 2011, 16:51Náhled verze z 31. 10. 2005, 06:51 [cit. 2012-04-26]. Dostupné z: </a:t>
            </a:r>
            <a:r>
              <a:rPr lang="cs-CZ" sz="1000" dirty="0" smtClean="0">
                <a:hlinkClick r:id="rId2"/>
              </a:rPr>
              <a:t>http://cs.wikipedia.org</a:t>
            </a:r>
            <a:endParaRPr lang="cs-CZ" sz="1000" dirty="0" smtClean="0"/>
          </a:p>
          <a:p>
            <a:pPr>
              <a:buNone/>
            </a:pPr>
            <a:r>
              <a:rPr lang="cs-CZ" sz="1000" i="1" dirty="0" smtClean="0"/>
              <a:t>9-</a:t>
            </a:r>
            <a:r>
              <a:rPr lang="cs-CZ" sz="1000" i="1" dirty="0" err="1" smtClean="0"/>
              <a:t>Wikipedia</a:t>
            </a:r>
            <a:r>
              <a:rPr lang="cs-CZ" sz="1000" dirty="0" smtClean="0"/>
              <a:t>: </a:t>
            </a:r>
            <a:r>
              <a:rPr lang="cs-CZ" sz="1000" i="1" dirty="0" err="1" smtClean="0"/>
              <a:t>the</a:t>
            </a:r>
            <a:r>
              <a:rPr lang="cs-CZ" sz="1000" i="1" dirty="0" smtClean="0"/>
              <a:t> free </a:t>
            </a:r>
            <a:r>
              <a:rPr lang="cs-CZ" sz="1000" i="1" dirty="0" err="1" smtClean="0"/>
              <a:t>encyclopedia</a:t>
            </a:r>
            <a:r>
              <a:rPr lang="cs-CZ" sz="1000" dirty="0" smtClean="0"/>
              <a:t> [online]. San </a:t>
            </a:r>
            <a:r>
              <a:rPr lang="cs-CZ" sz="1000" dirty="0" err="1" smtClean="0"/>
              <a:t>Francisco</a:t>
            </a:r>
            <a:r>
              <a:rPr lang="cs-CZ" sz="1000" dirty="0" smtClean="0"/>
              <a:t> (CA): </a:t>
            </a:r>
            <a:r>
              <a:rPr lang="cs-CZ" sz="1000" dirty="0" err="1" smtClean="0"/>
              <a:t>Wikimedia</a:t>
            </a:r>
            <a:r>
              <a:rPr lang="cs-CZ" sz="1000" dirty="0" smtClean="0"/>
              <a:t> </a:t>
            </a:r>
            <a:r>
              <a:rPr lang="cs-CZ" sz="1000" dirty="0" err="1" smtClean="0"/>
              <a:t>Foundation</a:t>
            </a:r>
            <a:r>
              <a:rPr lang="cs-CZ" sz="1000" dirty="0" smtClean="0"/>
              <a:t>, 2001-, 8. 9. 2010, 01:37 20. 6. 2011, 16:51Náhled verze z 31. 10. 2005, 06:51 [cit. 2012-04-26]. Dostupné z: http://cs.wikipedia.org/wiki/Soubor:Adolf_Hitler-</a:t>
            </a:r>
            <a:endParaRPr lang="cs-CZ" sz="1000" dirty="0"/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493</TotalTime>
  <Words>224</Words>
  <Application>Microsoft Office PowerPoint</Application>
  <PresentationFormat>Předvádění na obrazovce (4:3)</PresentationFormat>
  <Paragraphs>19</Paragraphs>
  <Slides>10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Metro</vt:lpstr>
      <vt:lpstr>DĚJEPIS 8. a 9. ročník Autor: Miroslav Janata Škola: ZŠ,PŠ a MŠ Česká Lípa </vt:lpstr>
      <vt:lpstr>Prezentace aplikace PowerPoint</vt:lpstr>
      <vt:lpstr>Proč?</vt:lpstr>
      <vt:lpstr>Znak  NSDAP =  Národně Socialistická strana práce</vt:lpstr>
      <vt:lpstr>Prezentace aplikace PowerPoint</vt:lpstr>
      <vt:lpstr>Prezentace aplikace PowerPoint</vt:lpstr>
      <vt:lpstr>Prezentace aplikace PowerPoint</vt:lpstr>
      <vt:lpstr>Prezentace aplikace PowerPoint</vt:lpstr>
      <vt:lpstr>Adolf Hitler</vt:lpstr>
      <vt:lpstr>Použité 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Učitel</cp:lastModifiedBy>
  <cp:revision>48</cp:revision>
  <dcterms:created xsi:type="dcterms:W3CDTF">2011-04-28T12:04:33Z</dcterms:created>
  <dcterms:modified xsi:type="dcterms:W3CDTF">2012-09-18T08:12:17Z</dcterms:modified>
</cp:coreProperties>
</file>