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59" r:id="rId2"/>
    <p:sldId id="316" r:id="rId3"/>
    <p:sldId id="328" r:id="rId4"/>
    <p:sldId id="330" r:id="rId5"/>
    <p:sldId id="331" r:id="rId6"/>
    <p:sldId id="329" r:id="rId7"/>
    <p:sldId id="319" r:id="rId8"/>
    <p:sldId id="332" r:id="rId9"/>
    <p:sldId id="333" r:id="rId10"/>
    <p:sldId id="326" r:id="rId11"/>
    <p:sldId id="334" r:id="rId12"/>
    <p:sldId id="336" r:id="rId13"/>
    <p:sldId id="340" r:id="rId14"/>
    <p:sldId id="341" r:id="rId15"/>
    <p:sldId id="342" r:id="rId16"/>
    <p:sldId id="343" r:id="rId17"/>
    <p:sldId id="344" r:id="rId18"/>
    <p:sldId id="345" r:id="rId19"/>
    <p:sldId id="346" r:id="rId20"/>
    <p:sldId id="347" r:id="rId21"/>
    <p:sldId id="339" r:id="rId22"/>
    <p:sldId id="358" r:id="rId23"/>
    <p:sldId id="349" r:id="rId24"/>
    <p:sldId id="350" r:id="rId25"/>
    <p:sldId id="351" r:id="rId26"/>
    <p:sldId id="352" r:id="rId27"/>
    <p:sldId id="353" r:id="rId28"/>
    <p:sldId id="354" r:id="rId29"/>
    <p:sldId id="357" r:id="rId30"/>
    <p:sldId id="335" r:id="rId31"/>
    <p:sldId id="308" r:id="rId32"/>
    <p:sldId id="32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30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32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</a:t>
            </a:r>
            <a:r>
              <a:rPr lang="cs-CZ" sz="2000" dirty="0" smtClean="0"/>
              <a:t>, PŠ </a:t>
            </a:r>
            <a:r>
              <a:rPr lang="cs-CZ" sz="2000" dirty="0" smtClean="0"/>
              <a:t>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VY_32_INOVACE_06_ 19</a:t>
            </a:r>
            <a:r>
              <a:rPr lang="cs-CZ" sz="2400" dirty="0"/>
              <a:t>_ Mnichovská </a:t>
            </a:r>
            <a:r>
              <a:rPr lang="cs-CZ" sz="2400" dirty="0" smtClean="0"/>
              <a:t>zrada (opakování) </a:t>
            </a: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37177234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probrané látky.</a:t>
            </a:r>
          </a:p>
          <a:p>
            <a:r>
              <a:rPr lang="cs-CZ" dirty="0" smtClean="0"/>
              <a:t>Žák označí odpověď, po vyhodnocení klikne </a:t>
            </a:r>
            <a:r>
              <a:rPr lang="cs-CZ" dirty="0" smtClean="0"/>
              <a:t> na </a:t>
            </a:r>
            <a:r>
              <a:rPr lang="cs-CZ" dirty="0" smtClean="0"/>
              <a:t>šipku.</a:t>
            </a:r>
            <a:endParaRPr lang="cs-CZ" sz="1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je obrázku?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hlinkClick r:id="rId2" action="ppaction://hlinksldjump"/>
              </a:rPr>
              <a:t>T.G. Masaryk</a:t>
            </a:r>
            <a:endParaRPr lang="cs-CZ" sz="3600" b="1" dirty="0" smtClean="0"/>
          </a:p>
          <a:p>
            <a:r>
              <a:rPr lang="cs-CZ" sz="3600" b="1" dirty="0" smtClean="0">
                <a:hlinkClick r:id="rId3" action="ppaction://hlinksldjump"/>
              </a:rPr>
              <a:t>Edvard Beneš</a:t>
            </a:r>
            <a:endParaRPr lang="cs-CZ" sz="3600" b="1" dirty="0" smtClean="0"/>
          </a:p>
          <a:p>
            <a:r>
              <a:rPr lang="cs-CZ" sz="3600" b="1" dirty="0" smtClean="0">
                <a:hlinkClick r:id="rId2" action="ppaction://hlinksldjump"/>
              </a:rPr>
              <a:t>Josef Stalin</a:t>
            </a:r>
            <a:endParaRPr lang="cs-CZ" sz="3600" b="1" dirty="0" smtClean="0"/>
          </a:p>
          <a:p>
            <a:r>
              <a:rPr lang="cs-CZ" sz="3600" b="1" dirty="0" smtClean="0">
                <a:hlinkClick r:id="rId2" action="ppaction://hlinksldjump"/>
              </a:rPr>
              <a:t>Konrád </a:t>
            </a:r>
            <a:r>
              <a:rPr lang="cs-CZ" sz="3600" b="1" dirty="0" err="1" smtClean="0">
                <a:hlinkClick r:id="rId2" action="ppaction://hlinksldjump"/>
              </a:rPr>
              <a:t>Henlein</a:t>
            </a:r>
            <a:endParaRPr lang="cs-CZ" sz="3600" b="1" dirty="0"/>
          </a:p>
        </p:txBody>
      </p:sp>
      <p:pic>
        <p:nvPicPr>
          <p:cNvPr id="5" name="Zástupný symbol pro obsah 6" descr="beneš edvard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1285852" y="1714488"/>
            <a:ext cx="2476500" cy="316230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SUDETY jsou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Pohraniční oblast Německa </a:t>
            </a:r>
            <a:r>
              <a:rPr lang="cs-CZ" dirty="0" smtClean="0">
                <a:hlinkClick r:id="rId2" action="ppaction://hlinksldjump"/>
              </a:rPr>
              <a:t>sousedící                        </a:t>
            </a:r>
            <a:r>
              <a:rPr lang="cs-CZ" dirty="0" smtClean="0">
                <a:hlinkClick r:id="rId2" action="ppaction://hlinksldjump"/>
              </a:rPr>
              <a:t>s Polskem</a:t>
            </a:r>
          </a:p>
          <a:p>
            <a:r>
              <a:rPr lang="cs-CZ" dirty="0" smtClean="0">
                <a:hlinkClick r:id="rId2" action="ppaction://hlinksldjump"/>
              </a:rPr>
              <a:t>Pohraniční oblast Německa sousedící </a:t>
            </a:r>
            <a:r>
              <a:rPr lang="cs-CZ" dirty="0" smtClean="0">
                <a:hlinkClick r:id="rId2" action="ppaction://hlinksldjump"/>
              </a:rPr>
              <a:t>                       s </a:t>
            </a:r>
            <a:r>
              <a:rPr lang="cs-CZ" dirty="0" smtClean="0">
                <a:hlinkClick r:id="rId2" action="ppaction://hlinksldjump"/>
              </a:rPr>
              <a:t>Československem</a:t>
            </a:r>
          </a:p>
          <a:p>
            <a:r>
              <a:rPr lang="cs-CZ" dirty="0" smtClean="0">
                <a:hlinkClick r:id="rId3" action="ppaction://hlinksldjump"/>
              </a:rPr>
              <a:t>Pohraniční oblast Československa sousedící </a:t>
            </a:r>
            <a:r>
              <a:rPr lang="cs-CZ" dirty="0" smtClean="0">
                <a:hlinkClick r:id="rId3" action="ppaction://hlinksldjump"/>
              </a:rPr>
              <a:t>               s </a:t>
            </a:r>
            <a:r>
              <a:rPr lang="cs-CZ" dirty="0" smtClean="0">
                <a:hlinkClick r:id="rId3" action="ppaction://hlinksldjump"/>
              </a:rPr>
              <a:t>Německem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Hitler tvrdil, že Sudety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Vždy </a:t>
            </a:r>
            <a:r>
              <a:rPr lang="cs-CZ" dirty="0" smtClean="0">
                <a:hlinkClick r:id="rId2" action="ppaction://hlinksldjump"/>
              </a:rPr>
              <a:t>patřily </a:t>
            </a:r>
            <a:r>
              <a:rPr lang="cs-CZ" dirty="0" smtClean="0">
                <a:hlinkClick r:id="rId2" action="ppaction://hlinksldjump"/>
              </a:rPr>
              <a:t>Německu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Jsou sice české území, ale Němci je potřebují pro sebe</a:t>
            </a:r>
            <a:endParaRPr lang="cs-CZ" dirty="0" smtClean="0">
              <a:hlinkClick r:id="rId4" action="ppaction://hlinksldjump"/>
            </a:endParaRPr>
          </a:p>
          <a:p>
            <a:r>
              <a:rPr lang="cs-CZ" dirty="0" smtClean="0">
                <a:hlinkClick r:id="rId3" action="ppaction://hlinksldjump"/>
              </a:rPr>
              <a:t>Jsou české a Němci na ně nemají žádný nárok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b="1" dirty="0" smtClean="0"/>
              <a:t>Kdo jednal s Hitlerem </a:t>
            </a:r>
            <a:br>
              <a:rPr lang="cs-CZ" b="1" dirty="0" smtClean="0"/>
            </a:br>
            <a:r>
              <a:rPr lang="cs-CZ" b="1" dirty="0" smtClean="0"/>
              <a:t>o odtržení Sudet?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857496"/>
            <a:ext cx="8229600" cy="2928958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Angličan </a:t>
            </a:r>
            <a:r>
              <a:rPr lang="cs-CZ" dirty="0" err="1" smtClean="0">
                <a:hlinkClick r:id="rId2" action="ppaction://hlinksldjump"/>
              </a:rPr>
              <a:t>Chamberlain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Rus Stalin</a:t>
            </a:r>
          </a:p>
          <a:p>
            <a:r>
              <a:rPr lang="cs-CZ" dirty="0" smtClean="0">
                <a:hlinkClick r:id="rId3" action="ppaction://hlinksldjump"/>
              </a:rPr>
              <a:t>Český prezident Beneš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/>
              <a:t>Kde se toto jednání konalo?</a:t>
            </a:r>
            <a:endParaRPr lang="cs-CZ" sz="6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5400" cap="all" dirty="0" smtClean="0">
                <a:solidFill>
                  <a:srgbClr val="FF0000"/>
                </a:solidFill>
                <a:hlinkClick r:id="rId2" action="ppaction://hlinksldjump"/>
              </a:rPr>
              <a:t>V Mnichově</a:t>
            </a:r>
            <a:endParaRPr lang="cs-CZ" sz="5400" cap="all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5400" cap="all" dirty="0" smtClean="0">
                <a:solidFill>
                  <a:srgbClr val="FF0000"/>
                </a:solidFill>
                <a:hlinkClick r:id="rId3" action="ppaction://hlinksldjump"/>
              </a:rPr>
              <a:t>V Praze</a:t>
            </a:r>
          </a:p>
          <a:p>
            <a:pPr algn="ctr">
              <a:buNone/>
            </a:pPr>
            <a:r>
              <a:rPr lang="cs-CZ" sz="5400" cap="all" dirty="0" smtClean="0">
                <a:solidFill>
                  <a:srgbClr val="FF0000"/>
                </a:solidFill>
                <a:hlinkClick r:id="rId3" action="ppaction://hlinksldjump"/>
              </a:rPr>
              <a:t>V Berlíně</a:t>
            </a:r>
            <a:endParaRPr lang="cs-CZ" sz="5400" cap="all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Mnichovský diktát nařizoval, že: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Čechoslováci musí Německu dát polovinu svých tanků a letadel</a:t>
            </a:r>
          </a:p>
          <a:p>
            <a:r>
              <a:rPr lang="cs-CZ" dirty="0" smtClean="0">
                <a:hlinkClick r:id="rId2" action="ppaction://hlinksldjump"/>
              </a:rPr>
              <a:t>Čechoslováci musí zrušit veškerá vojenská opevnění na hranici s Německem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Čechoslováci musí opustit Sudety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Mnichovský diktát </a:t>
            </a:r>
            <a:br>
              <a:rPr lang="cs-CZ" b="1" dirty="0" smtClean="0"/>
            </a:br>
            <a:r>
              <a:rPr lang="cs-CZ" b="1" dirty="0" smtClean="0"/>
              <a:t>byl podepsán v roce: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340105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1933</a:t>
            </a:r>
          </a:p>
          <a:p>
            <a:pPr algn="ctr"/>
            <a:r>
              <a:rPr lang="cs-CZ" sz="4800" dirty="0" smtClean="0">
                <a:hlinkClick r:id="rId3" action="ppaction://hlinksldjump"/>
              </a:rPr>
              <a:t>1938</a:t>
            </a:r>
            <a:endParaRPr lang="cs-CZ" sz="4800" dirty="0" smtClean="0">
              <a:hlinkClick r:id="rId2" action="ppaction://hlinksldjump"/>
            </a:endParaRPr>
          </a:p>
          <a:p>
            <a:pPr algn="ctr"/>
            <a:r>
              <a:rPr lang="cs-CZ" sz="4800" dirty="0" smtClean="0">
                <a:hlinkClick r:id="rId2" action="ppaction://hlinksldjump"/>
              </a:rPr>
              <a:t>1942</a:t>
            </a:r>
          </a:p>
          <a:p>
            <a:pPr algn="ctr"/>
            <a:r>
              <a:rPr lang="cs-CZ" sz="4800" dirty="0" smtClean="0">
                <a:hlinkClick r:id="rId2" action="ppaction://hlinksldjump"/>
              </a:rPr>
              <a:t>1945</a:t>
            </a:r>
            <a:endParaRPr lang="cs-CZ" sz="48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 Narrow" pitchFamily="34" charset="0"/>
              </a:rPr>
              <a:t>O NÁS – BEZ NÁS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Tak se hovoří o Mnichovském diktátu. Proč?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Beneš nemohl přijet, byl nemocný</a:t>
            </a:r>
          </a:p>
          <a:p>
            <a:r>
              <a:rPr lang="cs-CZ" dirty="0" smtClean="0">
                <a:hlinkClick r:id="rId2" action="ppaction://hlinksldjump"/>
              </a:rPr>
              <a:t>Benešovi ujel vlak a Hitler a ostatní nechtěli čekat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Beneše k jednání nepozvali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latin typeface="Arial Black" pitchFamily="34" charset="0"/>
              </a:rPr>
              <a:t>Na obrázku není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/>
            </a:r>
            <a:b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</a:b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71745"/>
            <a:ext cx="4038600" cy="2714644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Adolf Hitler</a:t>
            </a:r>
          </a:p>
          <a:p>
            <a:r>
              <a:rPr lang="cs-CZ" dirty="0" err="1" smtClean="0">
                <a:hlinkClick r:id="rId2" action="ppaction://hlinksldjump"/>
              </a:rPr>
              <a:t>Nevile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err="1" smtClean="0">
                <a:hlinkClick r:id="rId2" action="ppaction://hlinksldjump"/>
              </a:rPr>
              <a:t>Chamberlain</a:t>
            </a:r>
            <a:endParaRPr lang="cs-CZ" dirty="0" smtClean="0">
              <a:hlinkClick r:id="rId2" action="ppaction://hlinksldjump"/>
            </a:endParaRPr>
          </a:p>
          <a:p>
            <a:r>
              <a:rPr lang="cs-CZ" dirty="0" smtClean="0">
                <a:hlinkClick r:id="rId3" action="ppaction://hlinksldjump"/>
              </a:rPr>
              <a:t>Edvard Beneš</a:t>
            </a:r>
            <a:endParaRPr lang="cs-CZ" dirty="0" smtClean="0">
              <a:hlinkClick r:id="rId2" action="ppaction://hlinksldjump"/>
            </a:endParaRPr>
          </a:p>
          <a:p>
            <a:r>
              <a:rPr lang="cs-CZ" dirty="0" err="1" smtClean="0">
                <a:hlinkClick r:id="rId2" action="ppaction://hlinksldjump"/>
              </a:rPr>
              <a:t>Benito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err="1" smtClean="0">
                <a:hlinkClick r:id="rId2" action="ppaction://hlinksldjump"/>
              </a:rPr>
              <a:t>Mussolini</a:t>
            </a:r>
            <a:endParaRPr lang="cs-CZ" dirty="0" smtClean="0">
              <a:hlinkClick r:id="rId2" action="ppaction://hlinksldjump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3" descr="mnichov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457200" y="2473903"/>
            <a:ext cx="4038600" cy="2778557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500430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>
            <a:off x="3428992" y="1000108"/>
            <a:ext cx="1857388" cy="38576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00298" y="2071678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To snad ne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286388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Klikni na šipku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428992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500430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428992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428992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500430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571868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428992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428992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>
            <a:hlinkClick r:id="rId2" action="ppaction://hlinksldjump"/>
          </p:cNvPr>
          <p:cNvSpPr/>
          <p:nvPr/>
        </p:nvSpPr>
        <p:spPr>
          <a:xfrm rot="10800000">
            <a:off x="3428992" y="1000108"/>
            <a:ext cx="1857388" cy="385765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2000240"/>
            <a:ext cx="4429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správně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357826"/>
            <a:ext cx="6357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Klikni na šipku</a:t>
            </a:r>
            <a:endParaRPr lang="cs-CZ" sz="6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eselý obličej 5">
            <a:hlinkClick r:id="rId2" action="ppaction://hlinksldjump"/>
          </p:cNvPr>
          <p:cNvSpPr/>
          <p:nvPr/>
        </p:nvSpPr>
        <p:spPr>
          <a:xfrm>
            <a:off x="2428860" y="571480"/>
            <a:ext cx="4000528" cy="3857652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5500702"/>
            <a:ext cx="5542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Dobře, klikni na </a:t>
            </a:r>
            <a:r>
              <a:rPr lang="cs-CZ" dirty="0" err="1" smtClean="0"/>
              <a:t>smajlíka</a:t>
            </a:r>
            <a:r>
              <a:rPr lang="cs-CZ" dirty="0" smtClean="0"/>
              <a:t> a může jít další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800" dirty="0" smtClean="0"/>
              <a:t>3)-volné dílo</a:t>
            </a:r>
          </a:p>
          <a:p>
            <a:pPr>
              <a:buNone/>
            </a:pPr>
            <a:r>
              <a:rPr lang="cs-CZ" sz="800" dirty="0" smtClean="0"/>
              <a:t>11) </a:t>
            </a:r>
            <a:r>
              <a:rPr lang="it-IT" sz="800" dirty="0" smtClean="0"/>
              <a:t> [online]. [cit. 2012-04-28]. Dostupné z: http://www.google.cz/search?q=daladier&amp;hl=cs&amp;client=firefox-a&amp;hs=tUW&amp;rls=org.mozilla:cs:official&amp;prmd=imvns&amp;tbm=isch&amp;tbo=u&amp;source=univ&amp;sa=X&amp;ei=Gx2cT-ysOs__-gbyt6yeDw&amp;ved=0CEMQsAQ&amp;biw=1280&amp;bih=885esarchiv_Bild_183-R69173,_M%C3%BCnchener_Abkommen,_Staatschefs.jpgrthur-Neville-Chamberlain.jpgolini_biografia.jpg </a:t>
            </a:r>
            <a:endParaRPr lang="cs-CZ" sz="800" dirty="0" smtClean="0"/>
          </a:p>
          <a:p>
            <a:pPr>
              <a:buNone/>
            </a:pPr>
            <a:endParaRPr lang="cs-CZ" sz="8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it-IT" sz="800" dirty="0" smtClean="0"/>
              <a:t>[online]. [cit. 2012-04-28]. Dostupné z: http://www.google.cz/search?q=hitler&amp;ie=utf-8&amp;oe=utf-8&amp;aq=t&amp;rls=org.mozilla:cs:official&amp;client=firefox-a </a:t>
            </a:r>
            <a:endParaRPr lang="cs-CZ" sz="800" dirty="0"/>
          </a:p>
        </p:txBody>
      </p:sp>
    </p:spTree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716</TotalTime>
  <Words>332</Words>
  <Application>Microsoft Office PowerPoint</Application>
  <PresentationFormat>Předvádění na obrazovce (4:3)</PresentationFormat>
  <Paragraphs>86</Paragraphs>
  <Slides>32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sady Office</vt:lpstr>
      <vt:lpstr>DĚJEPIS 8. a 9. ročník Autor: Miroslav Janata Škola: ZŠ, PŠ a MŠ Česká Lípa </vt:lpstr>
      <vt:lpstr>Snímek 2</vt:lpstr>
      <vt:lpstr>Kdo je obrázku?</vt:lpstr>
      <vt:lpstr>SUDETY jsou</vt:lpstr>
      <vt:lpstr>Hitler tvrdil, že Sudety</vt:lpstr>
      <vt:lpstr>Kdo jednal s Hitlerem  o odtržení Sudet?</vt:lpstr>
      <vt:lpstr>Kde se toto jednání konalo?</vt:lpstr>
      <vt:lpstr>Mnichovský diktát nařizoval, že:</vt:lpstr>
      <vt:lpstr>Mnichovský diktát  byl podepsán v roce:</vt:lpstr>
      <vt:lpstr>O NÁS – BEZ NÁS</vt:lpstr>
      <vt:lpstr>Na obrázku není 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Použité citace:</vt:lpstr>
      <vt:lpstr>Snímek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72</cp:revision>
  <dcterms:created xsi:type="dcterms:W3CDTF">2011-04-28T12:04:33Z</dcterms:created>
  <dcterms:modified xsi:type="dcterms:W3CDTF">2012-09-18T08:13:02Z</dcterms:modified>
</cp:coreProperties>
</file>