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346" r:id="rId2"/>
    <p:sldId id="316" r:id="rId3"/>
    <p:sldId id="317" r:id="rId4"/>
    <p:sldId id="319" r:id="rId5"/>
    <p:sldId id="324" r:id="rId6"/>
    <p:sldId id="318" r:id="rId7"/>
    <p:sldId id="320" r:id="rId8"/>
    <p:sldId id="321" r:id="rId9"/>
    <p:sldId id="322" r:id="rId10"/>
    <p:sldId id="286" r:id="rId11"/>
    <p:sldId id="326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338" r:id="rId23"/>
    <p:sldId id="339" r:id="rId24"/>
    <p:sldId id="340" r:id="rId25"/>
    <p:sldId id="341" r:id="rId26"/>
    <p:sldId id="342" r:id="rId27"/>
    <p:sldId id="343" r:id="rId28"/>
    <p:sldId id="327" r:id="rId29"/>
    <p:sldId id="345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28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550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6" autoAdjust="0"/>
    <p:restoredTop sz="94486" autoAdjust="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9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slide" Target="../slides/slide20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slide" Target="../slides/slide13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slide" Target="../slides/slide22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slide" Target="../slides/slide23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slide" Target="../slides/slide24.xml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slide" Target="../slides/slide25.xml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slide" Target="../slides/slide2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24DF4C-DFDB-4DB4-B925-FF792999FF7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932B4BAB-5A68-474A-A2A2-ED74F1C78BED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JINÝ NÁZEV PRO ČESKOSLOVENSKO</a:t>
          </a:r>
          <a:endParaRPr lang="cs-CZ" dirty="0"/>
        </a:p>
      </dgm:t>
    </dgm:pt>
    <dgm:pt modelId="{73BE8156-C547-472F-8BF9-F5F108689FAC}" type="parTrans" cxnId="{589A2456-3915-4924-B7B3-1BBA71316E2E}">
      <dgm:prSet/>
      <dgm:spPr/>
      <dgm:t>
        <a:bodyPr/>
        <a:lstStyle/>
        <a:p>
          <a:endParaRPr lang="cs-CZ"/>
        </a:p>
      </dgm:t>
    </dgm:pt>
    <dgm:pt modelId="{ABCB35CE-17D9-405C-A00B-C036858606C2}" type="sibTrans" cxnId="{589A2456-3915-4924-B7B3-1BBA71316E2E}">
      <dgm:prSet/>
      <dgm:spPr/>
      <dgm:t>
        <a:bodyPr/>
        <a:lstStyle/>
        <a:p>
          <a:endParaRPr lang="cs-CZ"/>
        </a:p>
      </dgm:t>
    </dgm:pt>
    <dgm:pt modelId="{56A74414-6127-4BF4-8DE7-1F4CC27C39CE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NOVÝ NÁZEV PRO ZBYTEK ČESKOSLOVENSKA PO OKUPACI NĚMECKEM</a:t>
          </a:r>
          <a:endParaRPr lang="cs-CZ" baseline="0" dirty="0"/>
        </a:p>
      </dgm:t>
    </dgm:pt>
    <dgm:pt modelId="{BCAB2574-B884-4E95-9E14-B824CC21969D}" type="parTrans" cxnId="{86DF7C96-9CB5-430D-B1AE-2E34DF708331}">
      <dgm:prSet/>
      <dgm:spPr/>
      <dgm:t>
        <a:bodyPr/>
        <a:lstStyle/>
        <a:p>
          <a:endParaRPr lang="cs-CZ"/>
        </a:p>
      </dgm:t>
    </dgm:pt>
    <dgm:pt modelId="{FEB76B44-CD0A-4F7D-A481-13159A5B4EAC}" type="sibTrans" cxnId="{86DF7C96-9CB5-430D-B1AE-2E34DF708331}">
      <dgm:prSet/>
      <dgm:spPr/>
      <dgm:t>
        <a:bodyPr/>
        <a:lstStyle/>
        <a:p>
          <a:endParaRPr lang="cs-CZ"/>
        </a:p>
      </dgm:t>
    </dgm:pt>
    <dgm:pt modelId="{BAF2BFF9-6157-419C-B8CF-E2898ADEEFF4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TOTO SLOVO ŠPATNĚ NAPSAL UČITEL, MÁ TO BÝT PROTENTOKRÁT ČECHY A MORAVA A JE TO NÁZEV ČESKOSLOVENSKA ZA VÁLKY</a:t>
          </a:r>
          <a:endParaRPr lang="cs-CZ" baseline="0" dirty="0"/>
        </a:p>
      </dgm:t>
    </dgm:pt>
    <dgm:pt modelId="{9E08D5A0-737E-43E2-B320-3A9606BEAF98}" type="parTrans" cxnId="{193BDE2F-DE05-41DB-B406-35F2B4B5922A}">
      <dgm:prSet/>
      <dgm:spPr/>
      <dgm:t>
        <a:bodyPr/>
        <a:lstStyle/>
        <a:p>
          <a:endParaRPr lang="cs-CZ"/>
        </a:p>
      </dgm:t>
    </dgm:pt>
    <dgm:pt modelId="{FDAAA211-379A-4EEB-A398-6C878C29B643}" type="sibTrans" cxnId="{193BDE2F-DE05-41DB-B406-35F2B4B5922A}">
      <dgm:prSet/>
      <dgm:spPr/>
      <dgm:t>
        <a:bodyPr/>
        <a:lstStyle/>
        <a:p>
          <a:endParaRPr lang="cs-CZ"/>
        </a:p>
      </dgm:t>
    </dgm:pt>
    <dgm:pt modelId="{E77419F2-2D11-4B63-A576-069160AFFC3B}" type="pres">
      <dgm:prSet presAssocID="{4A24DF4C-DFDB-4DB4-B925-FF792999FF7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46EEDD2-F019-4EEB-8070-E8C04804DDA5}" type="pres">
      <dgm:prSet presAssocID="{932B4BAB-5A68-474A-A2A2-ED74F1C78BED}" presName="linNode" presStyleCnt="0"/>
      <dgm:spPr/>
    </dgm:pt>
    <dgm:pt modelId="{9FD17F63-6D67-4B7A-BD9B-DB2B33910978}" type="pres">
      <dgm:prSet presAssocID="{932B4BAB-5A68-474A-A2A2-ED74F1C78BE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49A840-F9A5-4352-BCB2-19EE2CC532D0}" type="pres">
      <dgm:prSet presAssocID="{ABCB35CE-17D9-405C-A00B-C036858606C2}" presName="sp" presStyleCnt="0"/>
      <dgm:spPr/>
    </dgm:pt>
    <dgm:pt modelId="{DDE7E52F-6AB3-4ED9-A574-82CB697779EF}" type="pres">
      <dgm:prSet presAssocID="{56A74414-6127-4BF4-8DE7-1F4CC27C39CE}" presName="linNode" presStyleCnt="0"/>
      <dgm:spPr/>
    </dgm:pt>
    <dgm:pt modelId="{AFE74E98-13F5-4442-BC5F-C15CD558782A}" type="pres">
      <dgm:prSet presAssocID="{56A74414-6127-4BF4-8DE7-1F4CC27C39C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D79CED-4749-457F-983E-13AA487A4BCA}" type="pres">
      <dgm:prSet presAssocID="{FEB76B44-CD0A-4F7D-A481-13159A5B4EAC}" presName="sp" presStyleCnt="0"/>
      <dgm:spPr/>
    </dgm:pt>
    <dgm:pt modelId="{8C00B69A-6063-4F37-ABF7-86B1CE2D2B6F}" type="pres">
      <dgm:prSet presAssocID="{BAF2BFF9-6157-419C-B8CF-E2898ADEEFF4}" presName="linNode" presStyleCnt="0"/>
      <dgm:spPr/>
    </dgm:pt>
    <dgm:pt modelId="{6528039B-4C07-49D3-9EA7-9A6882263206}" type="pres">
      <dgm:prSet presAssocID="{BAF2BFF9-6157-419C-B8CF-E2898ADEEFF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B10FA5-FC05-4CBD-BDC0-D239AB7C91BA}" type="presOf" srcId="{56A74414-6127-4BF4-8DE7-1F4CC27C39CE}" destId="{AFE74E98-13F5-4442-BC5F-C15CD558782A}" srcOrd="0" destOrd="0" presId="urn:microsoft.com/office/officeart/2005/8/layout/vList5"/>
    <dgm:cxn modelId="{4003122C-D71E-4ACE-BAF6-9EF62FBD5FDA}" type="presOf" srcId="{4A24DF4C-DFDB-4DB4-B925-FF792999FF73}" destId="{E77419F2-2D11-4B63-A576-069160AFFC3B}" srcOrd="0" destOrd="0" presId="urn:microsoft.com/office/officeart/2005/8/layout/vList5"/>
    <dgm:cxn modelId="{DE30E6F2-A99C-4292-B0C2-5944B7247C24}" type="presOf" srcId="{BAF2BFF9-6157-419C-B8CF-E2898ADEEFF4}" destId="{6528039B-4C07-49D3-9EA7-9A6882263206}" srcOrd="0" destOrd="0" presId="urn:microsoft.com/office/officeart/2005/8/layout/vList5"/>
    <dgm:cxn modelId="{589A2456-3915-4924-B7B3-1BBA71316E2E}" srcId="{4A24DF4C-DFDB-4DB4-B925-FF792999FF73}" destId="{932B4BAB-5A68-474A-A2A2-ED74F1C78BED}" srcOrd="0" destOrd="0" parTransId="{73BE8156-C547-472F-8BF9-F5F108689FAC}" sibTransId="{ABCB35CE-17D9-405C-A00B-C036858606C2}"/>
    <dgm:cxn modelId="{193BDE2F-DE05-41DB-B406-35F2B4B5922A}" srcId="{4A24DF4C-DFDB-4DB4-B925-FF792999FF73}" destId="{BAF2BFF9-6157-419C-B8CF-E2898ADEEFF4}" srcOrd="2" destOrd="0" parTransId="{9E08D5A0-737E-43E2-B320-3A9606BEAF98}" sibTransId="{FDAAA211-379A-4EEB-A398-6C878C29B643}"/>
    <dgm:cxn modelId="{86DF7C96-9CB5-430D-B1AE-2E34DF708331}" srcId="{4A24DF4C-DFDB-4DB4-B925-FF792999FF73}" destId="{56A74414-6127-4BF4-8DE7-1F4CC27C39CE}" srcOrd="1" destOrd="0" parTransId="{BCAB2574-B884-4E95-9E14-B824CC21969D}" sibTransId="{FEB76B44-CD0A-4F7D-A481-13159A5B4EAC}"/>
    <dgm:cxn modelId="{4A98B01D-915F-43BC-B97F-36683763B374}" type="presOf" srcId="{932B4BAB-5A68-474A-A2A2-ED74F1C78BED}" destId="{9FD17F63-6D67-4B7A-BD9B-DB2B33910978}" srcOrd="0" destOrd="0" presId="urn:microsoft.com/office/officeart/2005/8/layout/vList5"/>
    <dgm:cxn modelId="{6D8ABF61-6C84-4C44-9AF4-50C695B53840}" type="presParOf" srcId="{E77419F2-2D11-4B63-A576-069160AFFC3B}" destId="{E46EEDD2-F019-4EEB-8070-E8C04804DDA5}" srcOrd="0" destOrd="0" presId="urn:microsoft.com/office/officeart/2005/8/layout/vList5"/>
    <dgm:cxn modelId="{70692434-C8EC-421E-83AA-B4227F21872F}" type="presParOf" srcId="{E46EEDD2-F019-4EEB-8070-E8C04804DDA5}" destId="{9FD17F63-6D67-4B7A-BD9B-DB2B33910978}" srcOrd="0" destOrd="0" presId="urn:microsoft.com/office/officeart/2005/8/layout/vList5"/>
    <dgm:cxn modelId="{EAD0287C-DDF7-4F76-91E8-CBF8BF9246E2}" type="presParOf" srcId="{E77419F2-2D11-4B63-A576-069160AFFC3B}" destId="{EC49A840-F9A5-4352-BCB2-19EE2CC532D0}" srcOrd="1" destOrd="0" presId="urn:microsoft.com/office/officeart/2005/8/layout/vList5"/>
    <dgm:cxn modelId="{45C5CF37-1CF5-4BD7-AA60-C972B778832C}" type="presParOf" srcId="{E77419F2-2D11-4B63-A576-069160AFFC3B}" destId="{DDE7E52F-6AB3-4ED9-A574-82CB697779EF}" srcOrd="2" destOrd="0" presId="urn:microsoft.com/office/officeart/2005/8/layout/vList5"/>
    <dgm:cxn modelId="{E0D14AD8-A8D9-40BF-8770-8B833F41FE0C}" type="presParOf" srcId="{DDE7E52F-6AB3-4ED9-A574-82CB697779EF}" destId="{AFE74E98-13F5-4442-BC5F-C15CD558782A}" srcOrd="0" destOrd="0" presId="urn:microsoft.com/office/officeart/2005/8/layout/vList5"/>
    <dgm:cxn modelId="{4E9E0FD5-57A1-4A5C-86F0-6CBCDF51C6ED}" type="presParOf" srcId="{E77419F2-2D11-4B63-A576-069160AFFC3B}" destId="{39D79CED-4749-457F-983E-13AA487A4BCA}" srcOrd="3" destOrd="0" presId="urn:microsoft.com/office/officeart/2005/8/layout/vList5"/>
    <dgm:cxn modelId="{A8840DE9-A65E-4884-BBE0-0EE59C2C12B0}" type="presParOf" srcId="{E77419F2-2D11-4B63-A576-069160AFFC3B}" destId="{8C00B69A-6063-4F37-ABF7-86B1CE2D2B6F}" srcOrd="4" destOrd="0" presId="urn:microsoft.com/office/officeart/2005/8/layout/vList5"/>
    <dgm:cxn modelId="{FB041C0F-A68E-4F44-9D28-8B619E7D2472}" type="presParOf" srcId="{8C00B69A-6063-4F37-ABF7-86B1CE2D2B6F}" destId="{6528039B-4C07-49D3-9EA7-9A688226320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A87A06-46DA-4822-B26E-7D46B5C8FF0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D5F14BC2-0014-4715-A7E8-8EC5BB3E9AAA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1" action="ppaction://hlinksldjump"/>
            </a:rPr>
            <a:t>ZAČALO ZAVÍRAT KINA A HOSPODY</a:t>
          </a:r>
          <a:endParaRPr lang="cs-CZ" dirty="0"/>
        </a:p>
      </dgm:t>
    </dgm:pt>
    <dgm:pt modelId="{D0F66866-F96F-499D-A570-BEA8CDD06136}" type="parTrans" cxnId="{9B925854-5D8E-4E0C-8952-618BC64EE16B}">
      <dgm:prSet/>
      <dgm:spPr/>
      <dgm:t>
        <a:bodyPr/>
        <a:lstStyle/>
        <a:p>
          <a:endParaRPr lang="cs-CZ"/>
        </a:p>
      </dgm:t>
    </dgm:pt>
    <dgm:pt modelId="{BC1A806F-F2B3-4DB9-9F26-D5BF42CBF935}" type="sibTrans" cxnId="{9B925854-5D8E-4E0C-8952-618BC64EE16B}">
      <dgm:prSet/>
      <dgm:spPr/>
      <dgm:t>
        <a:bodyPr/>
        <a:lstStyle/>
        <a:p>
          <a:endParaRPr lang="cs-CZ"/>
        </a:p>
      </dgm:t>
    </dgm:pt>
    <dgm:pt modelId="{5E2F9530-FA28-496B-816A-09829736A2F1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1" action="ppaction://hlinksldjump"/>
            </a:rPr>
            <a:t>ZAČALO ZAVÍRAT ŠKOLY, ABY DĚTI MĚLY HODNĚ VOLNA</a:t>
          </a:r>
          <a:endParaRPr lang="cs-CZ" dirty="0"/>
        </a:p>
      </dgm:t>
    </dgm:pt>
    <dgm:pt modelId="{BFB7E69F-38FC-4025-A7BA-256741452CFA}" type="parTrans" cxnId="{BE3E06FB-42B8-4835-9248-8B25438E6AB1}">
      <dgm:prSet/>
      <dgm:spPr/>
      <dgm:t>
        <a:bodyPr/>
        <a:lstStyle/>
        <a:p>
          <a:endParaRPr lang="cs-CZ"/>
        </a:p>
      </dgm:t>
    </dgm:pt>
    <dgm:pt modelId="{04DD05B9-DAF0-4B7D-B10C-CC5DD497FF58}" type="sibTrans" cxnId="{BE3E06FB-42B8-4835-9248-8B25438E6AB1}">
      <dgm:prSet/>
      <dgm:spPr/>
      <dgm:t>
        <a:bodyPr/>
        <a:lstStyle/>
        <a:p>
          <a:endParaRPr lang="cs-CZ"/>
        </a:p>
      </dgm:t>
    </dgm:pt>
    <dgm:pt modelId="{E8C4D9F4-71C9-4834-B499-52181A251C02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2" action="ppaction://hlinksldjump"/>
            </a:rPr>
            <a:t>ZAČALO ZAVÍRAT DEMOKRATICKY SMÝŠLEJÍCÍ LIDI, HLAVNĚ POLITIKY, UMĚLCE A VĚDCE</a:t>
          </a:r>
          <a:endParaRPr lang="cs-CZ" b="1" baseline="0" dirty="0"/>
        </a:p>
      </dgm:t>
    </dgm:pt>
    <dgm:pt modelId="{A884221C-27E5-49A4-9C5E-AB2999DF260F}" type="parTrans" cxnId="{0581E209-096F-494F-BF71-CADD30597569}">
      <dgm:prSet/>
      <dgm:spPr/>
      <dgm:t>
        <a:bodyPr/>
        <a:lstStyle/>
        <a:p>
          <a:endParaRPr lang="cs-CZ"/>
        </a:p>
      </dgm:t>
    </dgm:pt>
    <dgm:pt modelId="{82F2536A-45B5-4B18-B438-997406DC82EB}" type="sibTrans" cxnId="{0581E209-096F-494F-BF71-CADD30597569}">
      <dgm:prSet/>
      <dgm:spPr/>
      <dgm:t>
        <a:bodyPr/>
        <a:lstStyle/>
        <a:p>
          <a:endParaRPr lang="cs-CZ"/>
        </a:p>
      </dgm:t>
    </dgm:pt>
    <dgm:pt modelId="{75CDBB03-1F71-4324-9356-95F1821F3300}" type="pres">
      <dgm:prSet presAssocID="{A1A87A06-46DA-4822-B26E-7D46B5C8FF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DB831E6-3E3D-457C-8EF9-37E4F360A075}" type="pres">
      <dgm:prSet presAssocID="{D5F14BC2-0014-4715-A7E8-8EC5BB3E9AAA}" presName="linNode" presStyleCnt="0"/>
      <dgm:spPr/>
    </dgm:pt>
    <dgm:pt modelId="{9D9CE298-DC04-491C-B526-F55A740D6F4A}" type="pres">
      <dgm:prSet presAssocID="{D5F14BC2-0014-4715-A7E8-8EC5BB3E9AAA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30DB43-A59B-406A-B91D-BD00409D872E}" type="pres">
      <dgm:prSet presAssocID="{BC1A806F-F2B3-4DB9-9F26-D5BF42CBF935}" presName="sp" presStyleCnt="0"/>
      <dgm:spPr/>
    </dgm:pt>
    <dgm:pt modelId="{03961BC4-61AC-4105-BF78-1C1962CDE410}" type="pres">
      <dgm:prSet presAssocID="{5E2F9530-FA28-496B-816A-09829736A2F1}" presName="linNode" presStyleCnt="0"/>
      <dgm:spPr/>
    </dgm:pt>
    <dgm:pt modelId="{7BE79C03-F938-4D2C-870E-6E42AA0F4323}" type="pres">
      <dgm:prSet presAssocID="{5E2F9530-FA28-496B-816A-09829736A2F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37C543-7DF4-498D-8C3E-06129451EB6C}" type="pres">
      <dgm:prSet presAssocID="{04DD05B9-DAF0-4B7D-B10C-CC5DD497FF58}" presName="sp" presStyleCnt="0"/>
      <dgm:spPr/>
    </dgm:pt>
    <dgm:pt modelId="{94AB77F4-BFE2-43EC-8CEC-CE2B0F7A5FCC}" type="pres">
      <dgm:prSet presAssocID="{E8C4D9F4-71C9-4834-B499-52181A251C02}" presName="linNode" presStyleCnt="0"/>
      <dgm:spPr/>
    </dgm:pt>
    <dgm:pt modelId="{FA52530B-C40B-4FD7-BAC3-367A10FF409A}" type="pres">
      <dgm:prSet presAssocID="{E8C4D9F4-71C9-4834-B499-52181A251C0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81E209-096F-494F-BF71-CADD30597569}" srcId="{A1A87A06-46DA-4822-B26E-7D46B5C8FF02}" destId="{E8C4D9F4-71C9-4834-B499-52181A251C02}" srcOrd="2" destOrd="0" parTransId="{A884221C-27E5-49A4-9C5E-AB2999DF260F}" sibTransId="{82F2536A-45B5-4B18-B438-997406DC82EB}"/>
    <dgm:cxn modelId="{BE3E06FB-42B8-4835-9248-8B25438E6AB1}" srcId="{A1A87A06-46DA-4822-B26E-7D46B5C8FF02}" destId="{5E2F9530-FA28-496B-816A-09829736A2F1}" srcOrd="1" destOrd="0" parTransId="{BFB7E69F-38FC-4025-A7BA-256741452CFA}" sibTransId="{04DD05B9-DAF0-4B7D-B10C-CC5DD497FF58}"/>
    <dgm:cxn modelId="{4ECAC9E5-D43D-4F80-B956-D150D8452344}" type="presOf" srcId="{5E2F9530-FA28-496B-816A-09829736A2F1}" destId="{7BE79C03-F938-4D2C-870E-6E42AA0F4323}" srcOrd="0" destOrd="0" presId="urn:microsoft.com/office/officeart/2005/8/layout/vList5"/>
    <dgm:cxn modelId="{9B925854-5D8E-4E0C-8952-618BC64EE16B}" srcId="{A1A87A06-46DA-4822-B26E-7D46B5C8FF02}" destId="{D5F14BC2-0014-4715-A7E8-8EC5BB3E9AAA}" srcOrd="0" destOrd="0" parTransId="{D0F66866-F96F-499D-A570-BEA8CDD06136}" sibTransId="{BC1A806F-F2B3-4DB9-9F26-D5BF42CBF935}"/>
    <dgm:cxn modelId="{946B946C-2B4E-49E9-A290-02307AA34D1D}" type="presOf" srcId="{E8C4D9F4-71C9-4834-B499-52181A251C02}" destId="{FA52530B-C40B-4FD7-BAC3-367A10FF409A}" srcOrd="0" destOrd="0" presId="urn:microsoft.com/office/officeart/2005/8/layout/vList5"/>
    <dgm:cxn modelId="{76A782C0-2975-4CEB-BE2E-0141C1067C82}" type="presOf" srcId="{D5F14BC2-0014-4715-A7E8-8EC5BB3E9AAA}" destId="{9D9CE298-DC04-491C-B526-F55A740D6F4A}" srcOrd="0" destOrd="0" presId="urn:microsoft.com/office/officeart/2005/8/layout/vList5"/>
    <dgm:cxn modelId="{B5D5DFE5-738E-486F-B807-55496B9C5248}" type="presOf" srcId="{A1A87A06-46DA-4822-B26E-7D46B5C8FF02}" destId="{75CDBB03-1F71-4324-9356-95F1821F3300}" srcOrd="0" destOrd="0" presId="urn:microsoft.com/office/officeart/2005/8/layout/vList5"/>
    <dgm:cxn modelId="{EA668898-DC78-49EF-B33B-5F60C43AA200}" type="presParOf" srcId="{75CDBB03-1F71-4324-9356-95F1821F3300}" destId="{FDB831E6-3E3D-457C-8EF9-37E4F360A075}" srcOrd="0" destOrd="0" presId="urn:microsoft.com/office/officeart/2005/8/layout/vList5"/>
    <dgm:cxn modelId="{7721B704-C253-4E7F-B2D7-9F41EF703353}" type="presParOf" srcId="{FDB831E6-3E3D-457C-8EF9-37E4F360A075}" destId="{9D9CE298-DC04-491C-B526-F55A740D6F4A}" srcOrd="0" destOrd="0" presId="urn:microsoft.com/office/officeart/2005/8/layout/vList5"/>
    <dgm:cxn modelId="{3E44ED7E-1A4D-4AFA-BDEC-5495940BA3D8}" type="presParOf" srcId="{75CDBB03-1F71-4324-9356-95F1821F3300}" destId="{3930DB43-A59B-406A-B91D-BD00409D872E}" srcOrd="1" destOrd="0" presId="urn:microsoft.com/office/officeart/2005/8/layout/vList5"/>
    <dgm:cxn modelId="{9FA8803A-60F3-492F-8222-E7B68C632238}" type="presParOf" srcId="{75CDBB03-1F71-4324-9356-95F1821F3300}" destId="{03961BC4-61AC-4105-BF78-1C1962CDE410}" srcOrd="2" destOrd="0" presId="urn:microsoft.com/office/officeart/2005/8/layout/vList5"/>
    <dgm:cxn modelId="{705A1D3B-ADD3-4754-A025-B255A3C3C08E}" type="presParOf" srcId="{03961BC4-61AC-4105-BF78-1C1962CDE410}" destId="{7BE79C03-F938-4D2C-870E-6E42AA0F4323}" srcOrd="0" destOrd="0" presId="urn:microsoft.com/office/officeart/2005/8/layout/vList5"/>
    <dgm:cxn modelId="{EBCF7194-BE7D-4EB7-93DC-A0354D1F298C}" type="presParOf" srcId="{75CDBB03-1F71-4324-9356-95F1821F3300}" destId="{E037C543-7DF4-498D-8C3E-06129451EB6C}" srcOrd="3" destOrd="0" presId="urn:microsoft.com/office/officeart/2005/8/layout/vList5"/>
    <dgm:cxn modelId="{871D3C88-A689-4174-8C7A-FD0AD18BBC84}" type="presParOf" srcId="{75CDBB03-1F71-4324-9356-95F1821F3300}" destId="{94AB77F4-BFE2-43EC-8CEC-CE2B0F7A5FCC}" srcOrd="4" destOrd="0" presId="urn:microsoft.com/office/officeart/2005/8/layout/vList5"/>
    <dgm:cxn modelId="{FC342AD0-1019-4A5C-8A9C-F51B4BA84ACC}" type="presParOf" srcId="{94AB77F4-BFE2-43EC-8CEC-CE2B0F7A5FCC}" destId="{FA52530B-C40B-4FD7-BAC3-367A10FF409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EBAE32-A700-402D-8635-31C1EA74EBC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5D919337-7F4B-461A-B0E7-8D45C38235B3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1" action="ppaction://hlinksldjump"/>
            </a:rPr>
            <a:t>NĚMECKÁ TAJNÁ POLICIE</a:t>
          </a:r>
          <a:endParaRPr lang="cs-CZ" b="1" baseline="0" dirty="0"/>
        </a:p>
      </dgm:t>
    </dgm:pt>
    <dgm:pt modelId="{51E54F48-45F5-403F-A588-EBDEDA9A7D30}" type="parTrans" cxnId="{23ACC5B9-77C2-4D56-B3CE-36CD40330E61}">
      <dgm:prSet/>
      <dgm:spPr/>
      <dgm:t>
        <a:bodyPr/>
        <a:lstStyle/>
        <a:p>
          <a:endParaRPr lang="cs-CZ"/>
        </a:p>
      </dgm:t>
    </dgm:pt>
    <dgm:pt modelId="{C2A0EE73-8BFC-4683-85D0-3886FB61E0A8}" type="sibTrans" cxnId="{23ACC5B9-77C2-4D56-B3CE-36CD40330E61}">
      <dgm:prSet/>
      <dgm:spPr/>
      <dgm:t>
        <a:bodyPr/>
        <a:lstStyle/>
        <a:p>
          <a:endParaRPr lang="cs-CZ"/>
        </a:p>
      </dgm:t>
    </dgm:pt>
    <dgm:pt modelId="{E7F13073-496C-447E-B2CF-D503FFD0E884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2" action="ppaction://hlinksldjump"/>
            </a:rPr>
            <a:t>NĚMECKÝ VOJENSKÝ GULÁŠ </a:t>
          </a:r>
          <a:endParaRPr lang="cs-CZ" dirty="0"/>
        </a:p>
      </dgm:t>
    </dgm:pt>
    <dgm:pt modelId="{7E2B5833-AA7B-49BE-B302-CDD03E7F1011}" type="parTrans" cxnId="{F875F8A6-9D4E-4762-AD15-8EC550F72A00}">
      <dgm:prSet/>
      <dgm:spPr/>
      <dgm:t>
        <a:bodyPr/>
        <a:lstStyle/>
        <a:p>
          <a:endParaRPr lang="cs-CZ"/>
        </a:p>
      </dgm:t>
    </dgm:pt>
    <dgm:pt modelId="{BDEE6687-A484-45EC-A79D-7328CCA2D7DC}" type="sibTrans" cxnId="{F875F8A6-9D4E-4762-AD15-8EC550F72A00}">
      <dgm:prSet/>
      <dgm:spPr/>
      <dgm:t>
        <a:bodyPr/>
        <a:lstStyle/>
        <a:p>
          <a:endParaRPr lang="cs-CZ"/>
        </a:p>
      </dgm:t>
    </dgm:pt>
    <dgm:pt modelId="{1581C129-BD27-4B6F-946A-6C6F6FE0C6B9}">
      <dgm:prSet/>
      <dgm:spPr/>
      <dgm:t>
        <a:bodyPr/>
        <a:lstStyle/>
        <a:p>
          <a:pPr rtl="0"/>
          <a:r>
            <a:rPr lang="cs-CZ" b="1" baseline="0" dirty="0" smtClean="0">
              <a:hlinkClick xmlns:r="http://schemas.openxmlformats.org/officeDocument/2006/relationships" r:id="rId2" action="ppaction://hlinksldjump"/>
            </a:rPr>
            <a:t>ČASOPIS, KTERÝ VYDÁVALI NĚMCI ZA VÁLKY </a:t>
          </a:r>
          <a:endParaRPr lang="cs-CZ" b="1" baseline="0" dirty="0"/>
        </a:p>
      </dgm:t>
    </dgm:pt>
    <dgm:pt modelId="{7B161536-EDCB-4B2B-A099-5D0476E9C4F2}" type="parTrans" cxnId="{A0DEAD67-42A3-443D-954F-7EEB9DA0F1FB}">
      <dgm:prSet/>
      <dgm:spPr/>
      <dgm:t>
        <a:bodyPr/>
        <a:lstStyle/>
        <a:p>
          <a:endParaRPr lang="cs-CZ"/>
        </a:p>
      </dgm:t>
    </dgm:pt>
    <dgm:pt modelId="{ACD1F23E-5E4B-4DC8-BCAE-654C037B56D0}" type="sibTrans" cxnId="{A0DEAD67-42A3-443D-954F-7EEB9DA0F1FB}">
      <dgm:prSet/>
      <dgm:spPr/>
      <dgm:t>
        <a:bodyPr/>
        <a:lstStyle/>
        <a:p>
          <a:endParaRPr lang="cs-CZ"/>
        </a:p>
      </dgm:t>
    </dgm:pt>
    <dgm:pt modelId="{7C9A859A-BA59-4BA0-83BD-935641DFF1DC}" type="pres">
      <dgm:prSet presAssocID="{2CEBAE32-A700-402D-8635-31C1EA74EBC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02800C6-C6FF-4580-A399-43E250EE0E31}" type="pres">
      <dgm:prSet presAssocID="{5D919337-7F4B-461A-B0E7-8D45C38235B3}" presName="linNode" presStyleCnt="0"/>
      <dgm:spPr/>
    </dgm:pt>
    <dgm:pt modelId="{EC3AA572-9D46-477F-A154-BD6E5C59776A}" type="pres">
      <dgm:prSet presAssocID="{5D919337-7F4B-461A-B0E7-8D45C38235B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66611C-7091-4B02-A8B7-18309E59EE7A}" type="pres">
      <dgm:prSet presAssocID="{C2A0EE73-8BFC-4683-85D0-3886FB61E0A8}" presName="sp" presStyleCnt="0"/>
      <dgm:spPr/>
    </dgm:pt>
    <dgm:pt modelId="{AD0471EB-45F2-44AB-8F09-6DBDAB0AC63E}" type="pres">
      <dgm:prSet presAssocID="{E7F13073-496C-447E-B2CF-D503FFD0E884}" presName="linNode" presStyleCnt="0"/>
      <dgm:spPr/>
    </dgm:pt>
    <dgm:pt modelId="{38FD86B6-DCBC-4CE5-89B5-3E6260310467}" type="pres">
      <dgm:prSet presAssocID="{E7F13073-496C-447E-B2CF-D503FFD0E88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2AE1A1-7E36-4A1B-AE04-3ED2372DDD2D}" type="pres">
      <dgm:prSet presAssocID="{BDEE6687-A484-45EC-A79D-7328CCA2D7DC}" presName="sp" presStyleCnt="0"/>
      <dgm:spPr/>
    </dgm:pt>
    <dgm:pt modelId="{5AD23D97-6D35-44E0-8A2E-8A2263B1ED74}" type="pres">
      <dgm:prSet presAssocID="{1581C129-BD27-4B6F-946A-6C6F6FE0C6B9}" presName="linNode" presStyleCnt="0"/>
      <dgm:spPr/>
    </dgm:pt>
    <dgm:pt modelId="{E77524E3-3682-4947-A346-074B64CC28EE}" type="pres">
      <dgm:prSet presAssocID="{1581C129-BD27-4B6F-946A-6C6F6FE0C6B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242E01-DCED-4088-AC0F-C15E95660CB3}" type="presOf" srcId="{2CEBAE32-A700-402D-8635-31C1EA74EBC6}" destId="{7C9A859A-BA59-4BA0-83BD-935641DFF1DC}" srcOrd="0" destOrd="0" presId="urn:microsoft.com/office/officeart/2005/8/layout/vList5"/>
    <dgm:cxn modelId="{A0DEAD67-42A3-443D-954F-7EEB9DA0F1FB}" srcId="{2CEBAE32-A700-402D-8635-31C1EA74EBC6}" destId="{1581C129-BD27-4B6F-946A-6C6F6FE0C6B9}" srcOrd="2" destOrd="0" parTransId="{7B161536-EDCB-4B2B-A099-5D0476E9C4F2}" sibTransId="{ACD1F23E-5E4B-4DC8-BCAE-654C037B56D0}"/>
    <dgm:cxn modelId="{98F3DFDD-0BD6-44A8-9E25-D881ED33CFC8}" type="presOf" srcId="{E7F13073-496C-447E-B2CF-D503FFD0E884}" destId="{38FD86B6-DCBC-4CE5-89B5-3E6260310467}" srcOrd="0" destOrd="0" presId="urn:microsoft.com/office/officeart/2005/8/layout/vList5"/>
    <dgm:cxn modelId="{FCB49AB4-547B-4D00-9929-E39171A839C7}" type="presOf" srcId="{5D919337-7F4B-461A-B0E7-8D45C38235B3}" destId="{EC3AA572-9D46-477F-A154-BD6E5C59776A}" srcOrd="0" destOrd="0" presId="urn:microsoft.com/office/officeart/2005/8/layout/vList5"/>
    <dgm:cxn modelId="{DFA34E19-F6DA-44DA-B2FE-50741CCD745F}" type="presOf" srcId="{1581C129-BD27-4B6F-946A-6C6F6FE0C6B9}" destId="{E77524E3-3682-4947-A346-074B64CC28EE}" srcOrd="0" destOrd="0" presId="urn:microsoft.com/office/officeart/2005/8/layout/vList5"/>
    <dgm:cxn modelId="{23ACC5B9-77C2-4D56-B3CE-36CD40330E61}" srcId="{2CEBAE32-A700-402D-8635-31C1EA74EBC6}" destId="{5D919337-7F4B-461A-B0E7-8D45C38235B3}" srcOrd="0" destOrd="0" parTransId="{51E54F48-45F5-403F-A588-EBDEDA9A7D30}" sibTransId="{C2A0EE73-8BFC-4683-85D0-3886FB61E0A8}"/>
    <dgm:cxn modelId="{F875F8A6-9D4E-4762-AD15-8EC550F72A00}" srcId="{2CEBAE32-A700-402D-8635-31C1EA74EBC6}" destId="{E7F13073-496C-447E-B2CF-D503FFD0E884}" srcOrd="1" destOrd="0" parTransId="{7E2B5833-AA7B-49BE-B302-CDD03E7F1011}" sibTransId="{BDEE6687-A484-45EC-A79D-7328CCA2D7DC}"/>
    <dgm:cxn modelId="{4C268242-FBBC-4522-AC57-A5746DCBB544}" type="presParOf" srcId="{7C9A859A-BA59-4BA0-83BD-935641DFF1DC}" destId="{802800C6-C6FF-4580-A399-43E250EE0E31}" srcOrd="0" destOrd="0" presId="urn:microsoft.com/office/officeart/2005/8/layout/vList5"/>
    <dgm:cxn modelId="{6C6ABA80-4A0E-4745-A3B7-4CEFE478EE85}" type="presParOf" srcId="{802800C6-C6FF-4580-A399-43E250EE0E31}" destId="{EC3AA572-9D46-477F-A154-BD6E5C59776A}" srcOrd="0" destOrd="0" presId="urn:microsoft.com/office/officeart/2005/8/layout/vList5"/>
    <dgm:cxn modelId="{D32A3547-FFCE-45FF-BAC6-78367549464E}" type="presParOf" srcId="{7C9A859A-BA59-4BA0-83BD-935641DFF1DC}" destId="{9C66611C-7091-4B02-A8B7-18309E59EE7A}" srcOrd="1" destOrd="0" presId="urn:microsoft.com/office/officeart/2005/8/layout/vList5"/>
    <dgm:cxn modelId="{9F88D0E9-96DA-489E-BC46-5E81B93CF5DD}" type="presParOf" srcId="{7C9A859A-BA59-4BA0-83BD-935641DFF1DC}" destId="{AD0471EB-45F2-44AB-8F09-6DBDAB0AC63E}" srcOrd="2" destOrd="0" presId="urn:microsoft.com/office/officeart/2005/8/layout/vList5"/>
    <dgm:cxn modelId="{ABD92C90-8826-473D-8376-85DA446C1AA4}" type="presParOf" srcId="{AD0471EB-45F2-44AB-8F09-6DBDAB0AC63E}" destId="{38FD86B6-DCBC-4CE5-89B5-3E6260310467}" srcOrd="0" destOrd="0" presId="urn:microsoft.com/office/officeart/2005/8/layout/vList5"/>
    <dgm:cxn modelId="{BBD8BE48-A93B-4B07-8C61-2F1999C65EFB}" type="presParOf" srcId="{7C9A859A-BA59-4BA0-83BD-935641DFF1DC}" destId="{1E2AE1A1-7E36-4A1B-AE04-3ED2372DDD2D}" srcOrd="3" destOrd="0" presId="urn:microsoft.com/office/officeart/2005/8/layout/vList5"/>
    <dgm:cxn modelId="{E50A04BB-0B41-4BCA-B13A-FDEF33A216C6}" type="presParOf" srcId="{7C9A859A-BA59-4BA0-83BD-935641DFF1DC}" destId="{5AD23D97-6D35-44E0-8A2E-8A2263B1ED74}" srcOrd="4" destOrd="0" presId="urn:microsoft.com/office/officeart/2005/8/layout/vList5"/>
    <dgm:cxn modelId="{55151C5B-ED4E-4200-8C6B-AD5012BDB044}" type="presParOf" srcId="{5AD23D97-6D35-44E0-8A2E-8A2263B1ED74}" destId="{E77524E3-3682-4947-A346-074B64CC28E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3C1C854-AABA-43DB-B13E-B3CB04415376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cs-CZ"/>
        </a:p>
      </dgm:t>
    </dgm:pt>
    <dgm:pt modelId="{BC5B5CD3-51A9-4858-8BF9-F42F45564010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ABY HODNĚ DĚTÍ MOHLO JEZDIT VEN DO PŘÍRODY </a:t>
          </a:r>
          <a:endParaRPr lang="cs-CZ" dirty="0"/>
        </a:p>
      </dgm:t>
    </dgm:pt>
    <dgm:pt modelId="{4269DA39-9619-4071-8CC4-8E826A84E385}" type="parTrans" cxnId="{C013FE8B-474D-4FB4-9CFE-F1460DA69B89}">
      <dgm:prSet/>
      <dgm:spPr/>
      <dgm:t>
        <a:bodyPr/>
        <a:lstStyle/>
        <a:p>
          <a:endParaRPr lang="cs-CZ"/>
        </a:p>
      </dgm:t>
    </dgm:pt>
    <dgm:pt modelId="{7607C4A3-8928-40B1-BACF-6F3C5F58FDA7}" type="sibTrans" cxnId="{C013FE8B-474D-4FB4-9CFE-F1460DA69B89}">
      <dgm:prSet/>
      <dgm:spPr/>
      <dgm:t>
        <a:bodyPr/>
        <a:lstStyle/>
        <a:p>
          <a:endParaRPr lang="cs-CZ"/>
        </a:p>
      </dgm:t>
    </dgm:pt>
    <dgm:pt modelId="{ABAE01A9-B17D-42C7-89C4-5E3C42D28302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BYLY ZDE LIKVIDOVÁNI NEPŘÁTELÉ NĚMECKA</a:t>
          </a:r>
          <a:endParaRPr lang="cs-CZ" baseline="0" dirty="0"/>
        </a:p>
      </dgm:t>
    </dgm:pt>
    <dgm:pt modelId="{3FAD57D2-D8DB-4A15-8B1D-0F9E4162D7D8}" type="parTrans" cxnId="{182C8805-8848-497D-8341-4AD1375D3626}">
      <dgm:prSet/>
      <dgm:spPr/>
      <dgm:t>
        <a:bodyPr/>
        <a:lstStyle/>
        <a:p>
          <a:endParaRPr lang="cs-CZ"/>
        </a:p>
      </dgm:t>
    </dgm:pt>
    <dgm:pt modelId="{54699CA6-24A5-4E85-AD73-680AB4BC15E6}" type="sibTrans" cxnId="{182C8805-8848-497D-8341-4AD1375D3626}">
      <dgm:prSet/>
      <dgm:spPr/>
      <dgm:t>
        <a:bodyPr/>
        <a:lstStyle/>
        <a:p>
          <a:endParaRPr lang="cs-CZ"/>
        </a:p>
      </dgm:t>
    </dgm:pt>
    <dgm:pt modelId="{5BC8F905-81E8-4706-9329-D6FE3CD0EB46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BYLO ZDE HODNĚ KONCERTŮ</a:t>
          </a:r>
          <a:endParaRPr lang="cs-CZ" baseline="0" dirty="0"/>
        </a:p>
      </dgm:t>
    </dgm:pt>
    <dgm:pt modelId="{3614FC03-2395-4C04-AF07-D8CFC372E09C}" type="parTrans" cxnId="{8B924FD0-CAC2-409F-A7D5-EF13543D8986}">
      <dgm:prSet/>
      <dgm:spPr/>
      <dgm:t>
        <a:bodyPr/>
        <a:lstStyle/>
        <a:p>
          <a:endParaRPr lang="cs-CZ"/>
        </a:p>
      </dgm:t>
    </dgm:pt>
    <dgm:pt modelId="{E7FBBB34-3F49-498B-A26A-8C8C6DD00CC7}" type="sibTrans" cxnId="{8B924FD0-CAC2-409F-A7D5-EF13543D8986}">
      <dgm:prSet/>
      <dgm:spPr/>
      <dgm:t>
        <a:bodyPr/>
        <a:lstStyle/>
        <a:p>
          <a:endParaRPr lang="cs-CZ"/>
        </a:p>
      </dgm:t>
    </dgm:pt>
    <dgm:pt modelId="{2FC51CAD-F0DB-41BC-AC9E-3E9B91F0B5FC}" type="pres">
      <dgm:prSet presAssocID="{43C1C854-AABA-43DB-B13E-B3CB044153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3BE951E-A28A-4064-A226-08C5E909E5C4}" type="pres">
      <dgm:prSet presAssocID="{BC5B5CD3-51A9-4858-8BF9-F42F45564010}" presName="linNode" presStyleCnt="0"/>
      <dgm:spPr/>
    </dgm:pt>
    <dgm:pt modelId="{38CF9525-858A-4948-B323-E5D98A1B7B7F}" type="pres">
      <dgm:prSet presAssocID="{BC5B5CD3-51A9-4858-8BF9-F42F4556401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AC7A16-23D1-4B4F-81A9-985DEFD64693}" type="pres">
      <dgm:prSet presAssocID="{7607C4A3-8928-40B1-BACF-6F3C5F58FDA7}" presName="sp" presStyleCnt="0"/>
      <dgm:spPr/>
    </dgm:pt>
    <dgm:pt modelId="{57CBE21A-4C9A-4A05-AA96-75BAE1CF0790}" type="pres">
      <dgm:prSet presAssocID="{ABAE01A9-B17D-42C7-89C4-5E3C42D28302}" presName="linNode" presStyleCnt="0"/>
      <dgm:spPr/>
    </dgm:pt>
    <dgm:pt modelId="{F48DAADC-65AE-477C-BF54-48EBD5520F96}" type="pres">
      <dgm:prSet presAssocID="{ABAE01A9-B17D-42C7-89C4-5E3C42D2830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4DAF4F-6229-47D7-9E49-119C0B06E97B}" type="pres">
      <dgm:prSet presAssocID="{54699CA6-24A5-4E85-AD73-680AB4BC15E6}" presName="sp" presStyleCnt="0"/>
      <dgm:spPr/>
    </dgm:pt>
    <dgm:pt modelId="{7D848264-186A-4499-AAD2-3D978FD70684}" type="pres">
      <dgm:prSet presAssocID="{5BC8F905-81E8-4706-9329-D6FE3CD0EB46}" presName="linNode" presStyleCnt="0"/>
      <dgm:spPr/>
    </dgm:pt>
    <dgm:pt modelId="{FAA98B77-DC3D-4720-969F-628746AC7FD2}" type="pres">
      <dgm:prSet presAssocID="{5BC8F905-81E8-4706-9329-D6FE3CD0EB4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2C8805-8848-497D-8341-4AD1375D3626}" srcId="{43C1C854-AABA-43DB-B13E-B3CB04415376}" destId="{ABAE01A9-B17D-42C7-89C4-5E3C42D28302}" srcOrd="1" destOrd="0" parTransId="{3FAD57D2-D8DB-4A15-8B1D-0F9E4162D7D8}" sibTransId="{54699CA6-24A5-4E85-AD73-680AB4BC15E6}"/>
    <dgm:cxn modelId="{9C1F78FA-3F84-48A2-871C-F68A564D7337}" type="presOf" srcId="{BC5B5CD3-51A9-4858-8BF9-F42F45564010}" destId="{38CF9525-858A-4948-B323-E5D98A1B7B7F}" srcOrd="0" destOrd="0" presId="urn:microsoft.com/office/officeart/2005/8/layout/vList5"/>
    <dgm:cxn modelId="{8B924FD0-CAC2-409F-A7D5-EF13543D8986}" srcId="{43C1C854-AABA-43DB-B13E-B3CB04415376}" destId="{5BC8F905-81E8-4706-9329-D6FE3CD0EB46}" srcOrd="2" destOrd="0" parTransId="{3614FC03-2395-4C04-AF07-D8CFC372E09C}" sibTransId="{E7FBBB34-3F49-498B-A26A-8C8C6DD00CC7}"/>
    <dgm:cxn modelId="{3E559F88-B66E-4E2C-9F64-F4D4BAD2F9DC}" type="presOf" srcId="{ABAE01A9-B17D-42C7-89C4-5E3C42D28302}" destId="{F48DAADC-65AE-477C-BF54-48EBD5520F96}" srcOrd="0" destOrd="0" presId="urn:microsoft.com/office/officeart/2005/8/layout/vList5"/>
    <dgm:cxn modelId="{62929D09-D09E-4F9C-82C5-32C52F42C9F2}" type="presOf" srcId="{43C1C854-AABA-43DB-B13E-B3CB04415376}" destId="{2FC51CAD-F0DB-41BC-AC9E-3E9B91F0B5FC}" srcOrd="0" destOrd="0" presId="urn:microsoft.com/office/officeart/2005/8/layout/vList5"/>
    <dgm:cxn modelId="{C013FE8B-474D-4FB4-9CFE-F1460DA69B89}" srcId="{43C1C854-AABA-43DB-B13E-B3CB04415376}" destId="{BC5B5CD3-51A9-4858-8BF9-F42F45564010}" srcOrd="0" destOrd="0" parTransId="{4269DA39-9619-4071-8CC4-8E826A84E385}" sibTransId="{7607C4A3-8928-40B1-BACF-6F3C5F58FDA7}"/>
    <dgm:cxn modelId="{9E03B632-18E4-4B14-949E-7348CCE3ED7E}" type="presOf" srcId="{5BC8F905-81E8-4706-9329-D6FE3CD0EB46}" destId="{FAA98B77-DC3D-4720-969F-628746AC7FD2}" srcOrd="0" destOrd="0" presId="urn:microsoft.com/office/officeart/2005/8/layout/vList5"/>
    <dgm:cxn modelId="{D042FC7F-82DB-4AF0-B310-0B18FBF8CE99}" type="presParOf" srcId="{2FC51CAD-F0DB-41BC-AC9E-3E9B91F0B5FC}" destId="{B3BE951E-A28A-4064-A226-08C5E909E5C4}" srcOrd="0" destOrd="0" presId="urn:microsoft.com/office/officeart/2005/8/layout/vList5"/>
    <dgm:cxn modelId="{A9981412-B8AF-4620-893B-86F99902FCD9}" type="presParOf" srcId="{B3BE951E-A28A-4064-A226-08C5E909E5C4}" destId="{38CF9525-858A-4948-B323-E5D98A1B7B7F}" srcOrd="0" destOrd="0" presId="urn:microsoft.com/office/officeart/2005/8/layout/vList5"/>
    <dgm:cxn modelId="{0C894032-EEC1-41DB-9A78-86D0C259F1CB}" type="presParOf" srcId="{2FC51CAD-F0DB-41BC-AC9E-3E9B91F0B5FC}" destId="{86AC7A16-23D1-4B4F-81A9-985DEFD64693}" srcOrd="1" destOrd="0" presId="urn:microsoft.com/office/officeart/2005/8/layout/vList5"/>
    <dgm:cxn modelId="{3CB97B71-D011-4F5F-B191-8C1E7AD4E68A}" type="presParOf" srcId="{2FC51CAD-F0DB-41BC-AC9E-3E9B91F0B5FC}" destId="{57CBE21A-4C9A-4A05-AA96-75BAE1CF0790}" srcOrd="2" destOrd="0" presId="urn:microsoft.com/office/officeart/2005/8/layout/vList5"/>
    <dgm:cxn modelId="{54E407BD-FCF9-4ECC-AEE8-E5D531D04B63}" type="presParOf" srcId="{57CBE21A-4C9A-4A05-AA96-75BAE1CF0790}" destId="{F48DAADC-65AE-477C-BF54-48EBD5520F96}" srcOrd="0" destOrd="0" presId="urn:microsoft.com/office/officeart/2005/8/layout/vList5"/>
    <dgm:cxn modelId="{16001DF9-B9AB-4727-A709-A9DB0DB1BE97}" type="presParOf" srcId="{2FC51CAD-F0DB-41BC-AC9E-3E9B91F0B5FC}" destId="{AC4DAF4F-6229-47D7-9E49-119C0B06E97B}" srcOrd="3" destOrd="0" presId="urn:microsoft.com/office/officeart/2005/8/layout/vList5"/>
    <dgm:cxn modelId="{2399D4C7-6F7D-4E8B-BEDA-985823042F65}" type="presParOf" srcId="{2FC51CAD-F0DB-41BC-AC9E-3E9B91F0B5FC}" destId="{7D848264-186A-4499-AAD2-3D978FD70684}" srcOrd="4" destOrd="0" presId="urn:microsoft.com/office/officeart/2005/8/layout/vList5"/>
    <dgm:cxn modelId="{970F2508-331D-4294-A4A6-DF6038679983}" type="presParOf" srcId="{7D848264-186A-4499-AAD2-3D978FD70684}" destId="{FAA98B77-DC3D-4720-969F-628746AC7FD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EFBFCF-3632-44C7-A37E-6246DC6E2A1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DEEE9986-CC42-42BA-B83B-9B0E076D8E56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KDO PRACOVAL, TAK MUSEL PRACOVAT AŽ DO ÚPLNÉHO VYČERPÁNÍ (TOTAL ARBEIT)</a:t>
          </a:r>
          <a:endParaRPr lang="cs-CZ" dirty="0"/>
        </a:p>
      </dgm:t>
    </dgm:pt>
    <dgm:pt modelId="{5DDB4BE7-3DC0-4F2D-895D-C6D9915C6E06}" type="parTrans" cxnId="{ED820319-A88D-4A8C-807B-8A684A99B351}">
      <dgm:prSet/>
      <dgm:spPr/>
      <dgm:t>
        <a:bodyPr/>
        <a:lstStyle/>
        <a:p>
          <a:endParaRPr lang="cs-CZ"/>
        </a:p>
      </dgm:t>
    </dgm:pt>
    <dgm:pt modelId="{06A12D50-A1FC-479E-86A8-16828AD9A1A0}" type="sibTrans" cxnId="{ED820319-A88D-4A8C-807B-8A684A99B351}">
      <dgm:prSet/>
      <dgm:spPr/>
      <dgm:t>
        <a:bodyPr/>
        <a:lstStyle/>
        <a:p>
          <a:endParaRPr lang="cs-CZ"/>
        </a:p>
      </dgm:t>
    </dgm:pt>
    <dgm:pt modelId="{3D0353E9-839D-4D46-86E0-B8B6EC3DC0F1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SKORO KAŽDÝ MLADÝ ČLOVĚK MUSEL V TOVÁRNĚ  PRACOVAT PRO NĚMCE </a:t>
          </a:r>
          <a:endParaRPr lang="cs-CZ" baseline="0" dirty="0"/>
        </a:p>
      </dgm:t>
    </dgm:pt>
    <dgm:pt modelId="{1C3F92F3-C5AC-4A98-B912-15197ADCEC58}" type="parTrans" cxnId="{005CF542-F80F-42B1-B2C8-956486F8D08D}">
      <dgm:prSet/>
      <dgm:spPr/>
      <dgm:t>
        <a:bodyPr/>
        <a:lstStyle/>
        <a:p>
          <a:endParaRPr lang="cs-CZ"/>
        </a:p>
      </dgm:t>
    </dgm:pt>
    <dgm:pt modelId="{F6BB5873-991D-4048-AA1C-63E53E5679A4}" type="sibTrans" cxnId="{005CF542-F80F-42B1-B2C8-956486F8D08D}">
      <dgm:prSet/>
      <dgm:spPr/>
      <dgm:t>
        <a:bodyPr/>
        <a:lstStyle/>
        <a:p>
          <a:endParaRPr lang="cs-CZ"/>
        </a:p>
      </dgm:t>
    </dgm:pt>
    <dgm:pt modelId="{AE2030C8-0379-4DED-BB53-59FEEC293779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JE TO DRUHÝ DÍL FILMU TOTAL RECAL</a:t>
          </a:r>
          <a:endParaRPr lang="cs-CZ" baseline="0" dirty="0"/>
        </a:p>
      </dgm:t>
    </dgm:pt>
    <dgm:pt modelId="{8EF41D6A-05ED-45A6-88B2-402446BBAA23}" type="parTrans" cxnId="{6CA8751F-510A-41DC-86E9-48C33D627791}">
      <dgm:prSet/>
      <dgm:spPr/>
      <dgm:t>
        <a:bodyPr/>
        <a:lstStyle/>
        <a:p>
          <a:endParaRPr lang="cs-CZ"/>
        </a:p>
      </dgm:t>
    </dgm:pt>
    <dgm:pt modelId="{104B132A-6E60-47D8-965C-B995C701EE2D}" type="sibTrans" cxnId="{6CA8751F-510A-41DC-86E9-48C33D627791}">
      <dgm:prSet/>
      <dgm:spPr/>
      <dgm:t>
        <a:bodyPr/>
        <a:lstStyle/>
        <a:p>
          <a:endParaRPr lang="cs-CZ"/>
        </a:p>
      </dgm:t>
    </dgm:pt>
    <dgm:pt modelId="{38A8A396-64B4-4183-A5A8-AE602337AE65}" type="pres">
      <dgm:prSet presAssocID="{43EFBFCF-3632-44C7-A37E-6246DC6E2A1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15E9C4E-CB63-4EF7-948F-405BA9DBA2A9}" type="pres">
      <dgm:prSet presAssocID="{DEEE9986-CC42-42BA-B83B-9B0E076D8E56}" presName="linNode" presStyleCnt="0"/>
      <dgm:spPr/>
    </dgm:pt>
    <dgm:pt modelId="{4840F2FA-2354-4070-8169-B02F1F1A2EA2}" type="pres">
      <dgm:prSet presAssocID="{DEEE9986-CC42-42BA-B83B-9B0E076D8E56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323B7-AEF0-45A9-ADEE-33F7B370C696}" type="pres">
      <dgm:prSet presAssocID="{06A12D50-A1FC-479E-86A8-16828AD9A1A0}" presName="sp" presStyleCnt="0"/>
      <dgm:spPr/>
    </dgm:pt>
    <dgm:pt modelId="{3C002BFB-8577-41DF-8F7E-693F77484104}" type="pres">
      <dgm:prSet presAssocID="{3D0353E9-839D-4D46-86E0-B8B6EC3DC0F1}" presName="linNode" presStyleCnt="0"/>
      <dgm:spPr/>
    </dgm:pt>
    <dgm:pt modelId="{EC2DAD75-A489-46FB-95B8-8EFFC12E339D}" type="pres">
      <dgm:prSet presAssocID="{3D0353E9-839D-4D46-86E0-B8B6EC3DC0F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363D0F-C66D-4378-9C6C-6D4F13E9ABA0}" type="pres">
      <dgm:prSet presAssocID="{F6BB5873-991D-4048-AA1C-63E53E5679A4}" presName="sp" presStyleCnt="0"/>
      <dgm:spPr/>
    </dgm:pt>
    <dgm:pt modelId="{245B97A9-271B-4561-BBCF-0039664EF0F3}" type="pres">
      <dgm:prSet presAssocID="{AE2030C8-0379-4DED-BB53-59FEEC293779}" presName="linNode" presStyleCnt="0"/>
      <dgm:spPr/>
    </dgm:pt>
    <dgm:pt modelId="{C77BC182-E759-4262-8A1D-AA09CEE6D730}" type="pres">
      <dgm:prSet presAssocID="{AE2030C8-0379-4DED-BB53-59FEEC29377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BFBEBD-A688-45E4-BDEC-B9BC08983CA1}" type="presOf" srcId="{DEEE9986-CC42-42BA-B83B-9B0E076D8E56}" destId="{4840F2FA-2354-4070-8169-B02F1F1A2EA2}" srcOrd="0" destOrd="0" presId="urn:microsoft.com/office/officeart/2005/8/layout/vList5"/>
    <dgm:cxn modelId="{F3210D41-E6D4-4462-A860-B9EBD9E28350}" type="presOf" srcId="{43EFBFCF-3632-44C7-A37E-6246DC6E2A11}" destId="{38A8A396-64B4-4183-A5A8-AE602337AE65}" srcOrd="0" destOrd="0" presId="urn:microsoft.com/office/officeart/2005/8/layout/vList5"/>
    <dgm:cxn modelId="{6CA8751F-510A-41DC-86E9-48C33D627791}" srcId="{43EFBFCF-3632-44C7-A37E-6246DC6E2A11}" destId="{AE2030C8-0379-4DED-BB53-59FEEC293779}" srcOrd="2" destOrd="0" parTransId="{8EF41D6A-05ED-45A6-88B2-402446BBAA23}" sibTransId="{104B132A-6E60-47D8-965C-B995C701EE2D}"/>
    <dgm:cxn modelId="{005CF542-F80F-42B1-B2C8-956486F8D08D}" srcId="{43EFBFCF-3632-44C7-A37E-6246DC6E2A11}" destId="{3D0353E9-839D-4D46-86E0-B8B6EC3DC0F1}" srcOrd="1" destOrd="0" parTransId="{1C3F92F3-C5AC-4A98-B912-15197ADCEC58}" sibTransId="{F6BB5873-991D-4048-AA1C-63E53E5679A4}"/>
    <dgm:cxn modelId="{2423F653-4B4B-4157-98DA-B3071211460C}" type="presOf" srcId="{3D0353E9-839D-4D46-86E0-B8B6EC3DC0F1}" destId="{EC2DAD75-A489-46FB-95B8-8EFFC12E339D}" srcOrd="0" destOrd="0" presId="urn:microsoft.com/office/officeart/2005/8/layout/vList5"/>
    <dgm:cxn modelId="{02CBACE9-ADAF-4728-B65A-8C49A9820C03}" type="presOf" srcId="{AE2030C8-0379-4DED-BB53-59FEEC293779}" destId="{C77BC182-E759-4262-8A1D-AA09CEE6D730}" srcOrd="0" destOrd="0" presId="urn:microsoft.com/office/officeart/2005/8/layout/vList5"/>
    <dgm:cxn modelId="{ED820319-A88D-4A8C-807B-8A684A99B351}" srcId="{43EFBFCF-3632-44C7-A37E-6246DC6E2A11}" destId="{DEEE9986-CC42-42BA-B83B-9B0E076D8E56}" srcOrd="0" destOrd="0" parTransId="{5DDB4BE7-3DC0-4F2D-895D-C6D9915C6E06}" sibTransId="{06A12D50-A1FC-479E-86A8-16828AD9A1A0}"/>
    <dgm:cxn modelId="{B274FFC2-8372-41C3-BC2B-11F2A508A458}" type="presParOf" srcId="{38A8A396-64B4-4183-A5A8-AE602337AE65}" destId="{D15E9C4E-CB63-4EF7-948F-405BA9DBA2A9}" srcOrd="0" destOrd="0" presId="urn:microsoft.com/office/officeart/2005/8/layout/vList5"/>
    <dgm:cxn modelId="{21C20B34-5393-4E52-8B17-34C3335E40BB}" type="presParOf" srcId="{D15E9C4E-CB63-4EF7-948F-405BA9DBA2A9}" destId="{4840F2FA-2354-4070-8169-B02F1F1A2EA2}" srcOrd="0" destOrd="0" presId="urn:microsoft.com/office/officeart/2005/8/layout/vList5"/>
    <dgm:cxn modelId="{5973EDEE-F38B-4DE9-A6C3-046A32368F37}" type="presParOf" srcId="{38A8A396-64B4-4183-A5A8-AE602337AE65}" destId="{A02323B7-AEF0-45A9-ADEE-33F7B370C696}" srcOrd="1" destOrd="0" presId="urn:microsoft.com/office/officeart/2005/8/layout/vList5"/>
    <dgm:cxn modelId="{04611B26-1DE4-4228-864E-95D4591B2C35}" type="presParOf" srcId="{38A8A396-64B4-4183-A5A8-AE602337AE65}" destId="{3C002BFB-8577-41DF-8F7E-693F77484104}" srcOrd="2" destOrd="0" presId="urn:microsoft.com/office/officeart/2005/8/layout/vList5"/>
    <dgm:cxn modelId="{2F21622F-A4FB-456E-8905-4DA9D6520DD2}" type="presParOf" srcId="{3C002BFB-8577-41DF-8F7E-693F77484104}" destId="{EC2DAD75-A489-46FB-95B8-8EFFC12E339D}" srcOrd="0" destOrd="0" presId="urn:microsoft.com/office/officeart/2005/8/layout/vList5"/>
    <dgm:cxn modelId="{86680C65-1315-4EBD-99AA-4C18862F4F50}" type="presParOf" srcId="{38A8A396-64B4-4183-A5A8-AE602337AE65}" destId="{03363D0F-C66D-4378-9C6C-6D4F13E9ABA0}" srcOrd="3" destOrd="0" presId="urn:microsoft.com/office/officeart/2005/8/layout/vList5"/>
    <dgm:cxn modelId="{743009BA-9F8F-40FE-A2FD-0AA1EA37B50D}" type="presParOf" srcId="{38A8A396-64B4-4183-A5A8-AE602337AE65}" destId="{245B97A9-271B-4561-BBCF-0039664EF0F3}" srcOrd="4" destOrd="0" presId="urn:microsoft.com/office/officeart/2005/8/layout/vList5"/>
    <dgm:cxn modelId="{BDD82356-8019-4BB6-A069-99C4957A59C7}" type="presParOf" srcId="{245B97A9-271B-4561-BBCF-0039664EF0F3}" destId="{C77BC182-E759-4262-8A1D-AA09CEE6D73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4C2A69A-ADED-406D-9884-35F170DFDF2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02DEE198-BBBF-4434-AE1B-54952364B071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JEDEN OBYVATEL LIDIC NAPSAL HITLEROVI SPROSTÝ DOPIS</a:t>
          </a:r>
          <a:endParaRPr lang="cs-CZ" dirty="0"/>
        </a:p>
      </dgm:t>
    </dgm:pt>
    <dgm:pt modelId="{67E01FDC-7E06-4D3D-88B9-F10D91A436CA}" type="parTrans" cxnId="{8C78B1F1-C205-4AB4-989F-89AE152F21BE}">
      <dgm:prSet/>
      <dgm:spPr/>
      <dgm:t>
        <a:bodyPr/>
        <a:lstStyle/>
        <a:p>
          <a:endParaRPr lang="cs-CZ"/>
        </a:p>
      </dgm:t>
    </dgm:pt>
    <dgm:pt modelId="{797769CA-9FA3-4A1C-BF08-D6715E364A35}" type="sibTrans" cxnId="{8C78B1F1-C205-4AB4-989F-89AE152F21BE}">
      <dgm:prSet/>
      <dgm:spPr/>
      <dgm:t>
        <a:bodyPr/>
        <a:lstStyle/>
        <a:p>
          <a:endParaRPr lang="cs-CZ"/>
        </a:p>
      </dgm:t>
    </dgm:pt>
    <dgm:pt modelId="{40CA262C-85C6-4890-93EF-E1D7BD4135D5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POMSTA NĚMCŮ ZA ATENTÁT NA HEYDRICHA</a:t>
          </a:r>
          <a:endParaRPr lang="cs-CZ" baseline="0" dirty="0"/>
        </a:p>
      </dgm:t>
    </dgm:pt>
    <dgm:pt modelId="{7D0DF5A9-5E96-4471-A118-074894F145FD}" type="parTrans" cxnId="{B1745BE7-3A86-4DB6-B6AC-DC36CF1C0998}">
      <dgm:prSet/>
      <dgm:spPr/>
      <dgm:t>
        <a:bodyPr/>
        <a:lstStyle/>
        <a:p>
          <a:endParaRPr lang="cs-CZ"/>
        </a:p>
      </dgm:t>
    </dgm:pt>
    <dgm:pt modelId="{4ECA6E5A-B6BD-4016-87D0-5285F9CA04F3}" type="sibTrans" cxnId="{B1745BE7-3A86-4DB6-B6AC-DC36CF1C0998}">
      <dgm:prSet/>
      <dgm:spPr/>
      <dgm:t>
        <a:bodyPr/>
        <a:lstStyle/>
        <a:p>
          <a:endParaRPr lang="cs-CZ"/>
        </a:p>
      </dgm:t>
    </dgm:pt>
    <dgm:pt modelId="{1ACC0D45-BEBC-4325-AA73-B6A2C5D9F7BC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BYLA ZDE BITVA MEZI PARAŠUTISTY A NĚMCI A JEDNA Z KULEK ZASÁHLA STODOLU</a:t>
          </a:r>
          <a:endParaRPr lang="cs-CZ" baseline="0" dirty="0"/>
        </a:p>
      </dgm:t>
    </dgm:pt>
    <dgm:pt modelId="{4C0B9AEC-DA90-4875-8ADF-93C1753A4082}" type="parTrans" cxnId="{DF81AC0C-CD64-4D06-9EBF-24999941367E}">
      <dgm:prSet/>
      <dgm:spPr/>
      <dgm:t>
        <a:bodyPr/>
        <a:lstStyle/>
        <a:p>
          <a:endParaRPr lang="cs-CZ"/>
        </a:p>
      </dgm:t>
    </dgm:pt>
    <dgm:pt modelId="{7F1E7A0E-88DB-49C2-ADB2-44E10DB070E7}" type="sibTrans" cxnId="{DF81AC0C-CD64-4D06-9EBF-24999941367E}">
      <dgm:prSet/>
      <dgm:spPr/>
      <dgm:t>
        <a:bodyPr/>
        <a:lstStyle/>
        <a:p>
          <a:endParaRPr lang="cs-CZ"/>
        </a:p>
      </dgm:t>
    </dgm:pt>
    <dgm:pt modelId="{82DF89E2-B410-45F3-AF2B-5E61A241BC13}" type="pres">
      <dgm:prSet presAssocID="{A4C2A69A-ADED-406D-9884-35F170DFDF2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88DAE58-861B-4BA1-A469-604A6334B11F}" type="pres">
      <dgm:prSet presAssocID="{02DEE198-BBBF-4434-AE1B-54952364B071}" presName="linNode" presStyleCnt="0"/>
      <dgm:spPr/>
    </dgm:pt>
    <dgm:pt modelId="{6F6D1E10-A398-4C8F-88F9-B922B782AC4E}" type="pres">
      <dgm:prSet presAssocID="{02DEE198-BBBF-4434-AE1B-54952364B07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558F9E-99EE-48AB-8398-640934932F7B}" type="pres">
      <dgm:prSet presAssocID="{797769CA-9FA3-4A1C-BF08-D6715E364A35}" presName="sp" presStyleCnt="0"/>
      <dgm:spPr/>
    </dgm:pt>
    <dgm:pt modelId="{9DA1AF08-EB32-4C35-817E-E609A724A092}" type="pres">
      <dgm:prSet presAssocID="{40CA262C-85C6-4890-93EF-E1D7BD4135D5}" presName="linNode" presStyleCnt="0"/>
      <dgm:spPr/>
    </dgm:pt>
    <dgm:pt modelId="{64C8A8D3-C9D7-4798-BB00-3940B116626E}" type="pres">
      <dgm:prSet presAssocID="{40CA262C-85C6-4890-93EF-E1D7BD4135D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E91CDA-7E5B-4E85-B1B7-03E49410F617}" type="pres">
      <dgm:prSet presAssocID="{4ECA6E5A-B6BD-4016-87D0-5285F9CA04F3}" presName="sp" presStyleCnt="0"/>
      <dgm:spPr/>
    </dgm:pt>
    <dgm:pt modelId="{BFC47857-675B-4220-9DD4-B11102BE2DA7}" type="pres">
      <dgm:prSet presAssocID="{1ACC0D45-BEBC-4325-AA73-B6A2C5D9F7BC}" presName="linNode" presStyleCnt="0"/>
      <dgm:spPr/>
    </dgm:pt>
    <dgm:pt modelId="{DCE5A647-E104-4A10-B689-EA6A74552F41}" type="pres">
      <dgm:prSet presAssocID="{1ACC0D45-BEBC-4325-AA73-B6A2C5D9F7BC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1745BE7-3A86-4DB6-B6AC-DC36CF1C0998}" srcId="{A4C2A69A-ADED-406D-9884-35F170DFDF2B}" destId="{40CA262C-85C6-4890-93EF-E1D7BD4135D5}" srcOrd="1" destOrd="0" parTransId="{7D0DF5A9-5E96-4471-A118-074894F145FD}" sibTransId="{4ECA6E5A-B6BD-4016-87D0-5285F9CA04F3}"/>
    <dgm:cxn modelId="{C2A89B4B-BCAD-4479-9EEF-5D162A309674}" type="presOf" srcId="{1ACC0D45-BEBC-4325-AA73-B6A2C5D9F7BC}" destId="{DCE5A647-E104-4A10-B689-EA6A74552F41}" srcOrd="0" destOrd="0" presId="urn:microsoft.com/office/officeart/2005/8/layout/vList5"/>
    <dgm:cxn modelId="{66CBDF6A-E190-40D5-A4CF-D6E17CA0062D}" type="presOf" srcId="{40CA262C-85C6-4890-93EF-E1D7BD4135D5}" destId="{64C8A8D3-C9D7-4798-BB00-3940B116626E}" srcOrd="0" destOrd="0" presId="urn:microsoft.com/office/officeart/2005/8/layout/vList5"/>
    <dgm:cxn modelId="{66AF1BCF-C589-4396-920D-FBB3A0126AC4}" type="presOf" srcId="{A4C2A69A-ADED-406D-9884-35F170DFDF2B}" destId="{82DF89E2-B410-45F3-AF2B-5E61A241BC13}" srcOrd="0" destOrd="0" presId="urn:microsoft.com/office/officeart/2005/8/layout/vList5"/>
    <dgm:cxn modelId="{58BE59A2-4E5F-4E73-8472-2A68F93B2CDA}" type="presOf" srcId="{02DEE198-BBBF-4434-AE1B-54952364B071}" destId="{6F6D1E10-A398-4C8F-88F9-B922B782AC4E}" srcOrd="0" destOrd="0" presId="urn:microsoft.com/office/officeart/2005/8/layout/vList5"/>
    <dgm:cxn modelId="{DF81AC0C-CD64-4D06-9EBF-24999941367E}" srcId="{A4C2A69A-ADED-406D-9884-35F170DFDF2B}" destId="{1ACC0D45-BEBC-4325-AA73-B6A2C5D9F7BC}" srcOrd="2" destOrd="0" parTransId="{4C0B9AEC-DA90-4875-8ADF-93C1753A4082}" sibTransId="{7F1E7A0E-88DB-49C2-ADB2-44E10DB070E7}"/>
    <dgm:cxn modelId="{8C78B1F1-C205-4AB4-989F-89AE152F21BE}" srcId="{A4C2A69A-ADED-406D-9884-35F170DFDF2B}" destId="{02DEE198-BBBF-4434-AE1B-54952364B071}" srcOrd="0" destOrd="0" parTransId="{67E01FDC-7E06-4D3D-88B9-F10D91A436CA}" sibTransId="{797769CA-9FA3-4A1C-BF08-D6715E364A35}"/>
    <dgm:cxn modelId="{BEA89965-1E39-4C57-9775-8DF3FDF78AE4}" type="presParOf" srcId="{82DF89E2-B410-45F3-AF2B-5E61A241BC13}" destId="{D88DAE58-861B-4BA1-A469-604A6334B11F}" srcOrd="0" destOrd="0" presId="urn:microsoft.com/office/officeart/2005/8/layout/vList5"/>
    <dgm:cxn modelId="{14AFA19D-B6BD-473F-8076-4B34510A9A75}" type="presParOf" srcId="{D88DAE58-861B-4BA1-A469-604A6334B11F}" destId="{6F6D1E10-A398-4C8F-88F9-B922B782AC4E}" srcOrd="0" destOrd="0" presId="urn:microsoft.com/office/officeart/2005/8/layout/vList5"/>
    <dgm:cxn modelId="{FABDEDDA-66A2-4451-9F26-C41920DBBC45}" type="presParOf" srcId="{82DF89E2-B410-45F3-AF2B-5E61A241BC13}" destId="{D9558F9E-99EE-48AB-8398-640934932F7B}" srcOrd="1" destOrd="0" presId="urn:microsoft.com/office/officeart/2005/8/layout/vList5"/>
    <dgm:cxn modelId="{46767913-96CC-445E-BA46-29DBD6D2ADDC}" type="presParOf" srcId="{82DF89E2-B410-45F3-AF2B-5E61A241BC13}" destId="{9DA1AF08-EB32-4C35-817E-E609A724A092}" srcOrd="2" destOrd="0" presId="urn:microsoft.com/office/officeart/2005/8/layout/vList5"/>
    <dgm:cxn modelId="{AC5837AA-DB27-4DC3-9286-8E6A6EC85CAB}" type="presParOf" srcId="{9DA1AF08-EB32-4C35-817E-E609A724A092}" destId="{64C8A8D3-C9D7-4798-BB00-3940B116626E}" srcOrd="0" destOrd="0" presId="urn:microsoft.com/office/officeart/2005/8/layout/vList5"/>
    <dgm:cxn modelId="{5B2379B0-4E94-4424-B2A5-0AEA596F7AB0}" type="presParOf" srcId="{82DF89E2-B410-45F3-AF2B-5E61A241BC13}" destId="{32E91CDA-7E5B-4E85-B1B7-03E49410F617}" srcOrd="3" destOrd="0" presId="urn:microsoft.com/office/officeart/2005/8/layout/vList5"/>
    <dgm:cxn modelId="{4AF3BC92-755E-4617-91E9-875FD3C42185}" type="presParOf" srcId="{82DF89E2-B410-45F3-AF2B-5E61A241BC13}" destId="{BFC47857-675B-4220-9DD4-B11102BE2DA7}" srcOrd="4" destOrd="0" presId="urn:microsoft.com/office/officeart/2005/8/layout/vList5"/>
    <dgm:cxn modelId="{69700E7F-A8E7-4866-86E4-F4E70264CC2F}" type="presParOf" srcId="{BFC47857-675B-4220-9DD4-B11102BE2DA7}" destId="{DCE5A647-E104-4A10-B689-EA6A74552F4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35F7D60-90F9-49D2-BFDB-3224B2F6F71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C017FC3-FD61-4097-A44C-CCE1BB543644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KDYŽ SE NIKDO NEDÍVAL, VYPLÁZLI NA OBRAZ HITLERA JAZYK</a:t>
          </a:r>
          <a:endParaRPr lang="cs-CZ" dirty="0"/>
        </a:p>
      </dgm:t>
    </dgm:pt>
    <dgm:pt modelId="{D7126F24-7814-4834-9B3C-ECA655015F92}" type="parTrans" cxnId="{CF6DA35C-A6E0-4CB5-A1CB-4F2CE652596D}">
      <dgm:prSet/>
      <dgm:spPr/>
      <dgm:t>
        <a:bodyPr/>
        <a:lstStyle/>
        <a:p>
          <a:endParaRPr lang="cs-CZ"/>
        </a:p>
      </dgm:t>
    </dgm:pt>
    <dgm:pt modelId="{ADB1E4BB-5E7F-40C5-93E9-A281B114BC6D}" type="sibTrans" cxnId="{CF6DA35C-A6E0-4CB5-A1CB-4F2CE652596D}">
      <dgm:prSet/>
      <dgm:spPr/>
      <dgm:t>
        <a:bodyPr/>
        <a:lstStyle/>
        <a:p>
          <a:endParaRPr lang="cs-CZ"/>
        </a:p>
      </dgm:t>
    </dgm:pt>
    <dgm:pt modelId="{16327E68-32CA-439E-94BF-E1DBC4E71070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MÍSTO VÝBUŠNINI DÁVALI DO BOMB PÍSEK</a:t>
          </a:r>
          <a:endParaRPr lang="cs-CZ" baseline="0" dirty="0"/>
        </a:p>
      </dgm:t>
    </dgm:pt>
    <dgm:pt modelId="{A4CE87E5-0858-4BE7-A54F-53FAFDC955DB}" type="parTrans" cxnId="{943CB2E0-9701-4CBA-B355-B97E4BD4B357}">
      <dgm:prSet/>
      <dgm:spPr/>
      <dgm:t>
        <a:bodyPr/>
        <a:lstStyle/>
        <a:p>
          <a:endParaRPr lang="cs-CZ"/>
        </a:p>
      </dgm:t>
    </dgm:pt>
    <dgm:pt modelId="{3CAFCB88-C278-4DEB-BF80-C9D3720BF636}" type="sibTrans" cxnId="{943CB2E0-9701-4CBA-B355-B97E4BD4B357}">
      <dgm:prSet/>
      <dgm:spPr/>
      <dgm:t>
        <a:bodyPr/>
        <a:lstStyle/>
        <a:p>
          <a:endParaRPr lang="cs-CZ"/>
        </a:p>
      </dgm:t>
    </dgm:pt>
    <dgm:pt modelId="{732919CB-341B-4732-8A4A-A3DC6D4C6645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NEJEDLI JÍDLO OD NĚMECKÝCH KUCHAŘŮ </a:t>
          </a:r>
          <a:endParaRPr lang="cs-CZ" baseline="0" dirty="0"/>
        </a:p>
      </dgm:t>
    </dgm:pt>
    <dgm:pt modelId="{D8516FE7-55B7-4A8B-A5A7-73A9C5760676}" type="parTrans" cxnId="{842D05F3-5551-4680-A60D-DA7105D6E8D0}">
      <dgm:prSet/>
      <dgm:spPr/>
      <dgm:t>
        <a:bodyPr/>
        <a:lstStyle/>
        <a:p>
          <a:endParaRPr lang="cs-CZ"/>
        </a:p>
      </dgm:t>
    </dgm:pt>
    <dgm:pt modelId="{89C81E5A-BE08-4E25-8EAF-58C2918CD46E}" type="sibTrans" cxnId="{842D05F3-5551-4680-A60D-DA7105D6E8D0}">
      <dgm:prSet/>
      <dgm:spPr/>
      <dgm:t>
        <a:bodyPr/>
        <a:lstStyle/>
        <a:p>
          <a:endParaRPr lang="cs-CZ"/>
        </a:p>
      </dgm:t>
    </dgm:pt>
    <dgm:pt modelId="{7B158C43-CC27-4CAE-A51A-50C869DE03B9}" type="pres">
      <dgm:prSet presAssocID="{A35F7D60-90F9-49D2-BFDB-3224B2F6F71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76FC7C1-5608-47BF-BFBF-2C13433AF4EC}" type="pres">
      <dgm:prSet presAssocID="{EC017FC3-FD61-4097-A44C-CCE1BB543644}" presName="linNode" presStyleCnt="0"/>
      <dgm:spPr/>
    </dgm:pt>
    <dgm:pt modelId="{9CC92B60-1F22-4143-A2BA-D41A163CDD9D}" type="pres">
      <dgm:prSet presAssocID="{EC017FC3-FD61-4097-A44C-CCE1BB543644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0E63C9-DF0B-4506-82FF-B43121928D0C}" type="pres">
      <dgm:prSet presAssocID="{ADB1E4BB-5E7F-40C5-93E9-A281B114BC6D}" presName="sp" presStyleCnt="0"/>
      <dgm:spPr/>
    </dgm:pt>
    <dgm:pt modelId="{35087950-3E31-4BF9-90B1-17278412BF17}" type="pres">
      <dgm:prSet presAssocID="{16327E68-32CA-439E-94BF-E1DBC4E71070}" presName="linNode" presStyleCnt="0"/>
      <dgm:spPr/>
    </dgm:pt>
    <dgm:pt modelId="{7AE4105E-C343-498C-AE24-E4063A33F17E}" type="pres">
      <dgm:prSet presAssocID="{16327E68-32CA-439E-94BF-E1DBC4E7107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A2E4D3-7E1D-429F-B757-B15BC5A22CD9}" type="pres">
      <dgm:prSet presAssocID="{3CAFCB88-C278-4DEB-BF80-C9D3720BF636}" presName="sp" presStyleCnt="0"/>
      <dgm:spPr/>
    </dgm:pt>
    <dgm:pt modelId="{F7ED5FBE-D92B-4FE0-A5E2-664771A737B9}" type="pres">
      <dgm:prSet presAssocID="{732919CB-341B-4732-8A4A-A3DC6D4C6645}" presName="linNode" presStyleCnt="0"/>
      <dgm:spPr/>
    </dgm:pt>
    <dgm:pt modelId="{195C8471-2925-44F6-B140-4FBC6116BBE6}" type="pres">
      <dgm:prSet presAssocID="{732919CB-341B-4732-8A4A-A3DC6D4C664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AC7E9F-0A34-4D30-9A30-3493920681AF}" type="presOf" srcId="{16327E68-32CA-439E-94BF-E1DBC4E71070}" destId="{7AE4105E-C343-498C-AE24-E4063A33F17E}" srcOrd="0" destOrd="0" presId="urn:microsoft.com/office/officeart/2005/8/layout/vList5"/>
    <dgm:cxn modelId="{842D05F3-5551-4680-A60D-DA7105D6E8D0}" srcId="{A35F7D60-90F9-49D2-BFDB-3224B2F6F71D}" destId="{732919CB-341B-4732-8A4A-A3DC6D4C6645}" srcOrd="2" destOrd="0" parTransId="{D8516FE7-55B7-4A8B-A5A7-73A9C5760676}" sibTransId="{89C81E5A-BE08-4E25-8EAF-58C2918CD46E}"/>
    <dgm:cxn modelId="{C32E3546-8A3E-41A2-8BEC-FD0788AE5FA8}" type="presOf" srcId="{EC017FC3-FD61-4097-A44C-CCE1BB543644}" destId="{9CC92B60-1F22-4143-A2BA-D41A163CDD9D}" srcOrd="0" destOrd="0" presId="urn:microsoft.com/office/officeart/2005/8/layout/vList5"/>
    <dgm:cxn modelId="{B6B64D82-1EAF-4CE7-9E92-D677D8E525E3}" type="presOf" srcId="{A35F7D60-90F9-49D2-BFDB-3224B2F6F71D}" destId="{7B158C43-CC27-4CAE-A51A-50C869DE03B9}" srcOrd="0" destOrd="0" presId="urn:microsoft.com/office/officeart/2005/8/layout/vList5"/>
    <dgm:cxn modelId="{40162EA1-13C6-4CC1-B9A5-FEEF47EF37D2}" type="presOf" srcId="{732919CB-341B-4732-8A4A-A3DC6D4C6645}" destId="{195C8471-2925-44F6-B140-4FBC6116BBE6}" srcOrd="0" destOrd="0" presId="urn:microsoft.com/office/officeart/2005/8/layout/vList5"/>
    <dgm:cxn modelId="{CF6DA35C-A6E0-4CB5-A1CB-4F2CE652596D}" srcId="{A35F7D60-90F9-49D2-BFDB-3224B2F6F71D}" destId="{EC017FC3-FD61-4097-A44C-CCE1BB543644}" srcOrd="0" destOrd="0" parTransId="{D7126F24-7814-4834-9B3C-ECA655015F92}" sibTransId="{ADB1E4BB-5E7F-40C5-93E9-A281B114BC6D}"/>
    <dgm:cxn modelId="{943CB2E0-9701-4CBA-B355-B97E4BD4B357}" srcId="{A35F7D60-90F9-49D2-BFDB-3224B2F6F71D}" destId="{16327E68-32CA-439E-94BF-E1DBC4E71070}" srcOrd="1" destOrd="0" parTransId="{A4CE87E5-0858-4BE7-A54F-53FAFDC955DB}" sibTransId="{3CAFCB88-C278-4DEB-BF80-C9D3720BF636}"/>
    <dgm:cxn modelId="{833CDA74-D4DD-4240-ADA6-E3C68C06D343}" type="presParOf" srcId="{7B158C43-CC27-4CAE-A51A-50C869DE03B9}" destId="{F76FC7C1-5608-47BF-BFBF-2C13433AF4EC}" srcOrd="0" destOrd="0" presId="urn:microsoft.com/office/officeart/2005/8/layout/vList5"/>
    <dgm:cxn modelId="{D05359F6-3B37-4797-A9D7-7086AC9DF155}" type="presParOf" srcId="{F76FC7C1-5608-47BF-BFBF-2C13433AF4EC}" destId="{9CC92B60-1F22-4143-A2BA-D41A163CDD9D}" srcOrd="0" destOrd="0" presId="urn:microsoft.com/office/officeart/2005/8/layout/vList5"/>
    <dgm:cxn modelId="{27FDD72D-88C8-400C-9482-5442173985B8}" type="presParOf" srcId="{7B158C43-CC27-4CAE-A51A-50C869DE03B9}" destId="{4B0E63C9-DF0B-4506-82FF-B43121928D0C}" srcOrd="1" destOrd="0" presId="urn:microsoft.com/office/officeart/2005/8/layout/vList5"/>
    <dgm:cxn modelId="{4C835303-5DBC-43EF-B62F-B1C595FBE904}" type="presParOf" srcId="{7B158C43-CC27-4CAE-A51A-50C869DE03B9}" destId="{35087950-3E31-4BF9-90B1-17278412BF17}" srcOrd="2" destOrd="0" presId="urn:microsoft.com/office/officeart/2005/8/layout/vList5"/>
    <dgm:cxn modelId="{BD46D54B-F725-4532-80EC-B6F3978BF8DB}" type="presParOf" srcId="{35087950-3E31-4BF9-90B1-17278412BF17}" destId="{7AE4105E-C343-498C-AE24-E4063A33F17E}" srcOrd="0" destOrd="0" presId="urn:microsoft.com/office/officeart/2005/8/layout/vList5"/>
    <dgm:cxn modelId="{19B0BB19-6072-48FB-A5D0-C3248983DEA8}" type="presParOf" srcId="{7B158C43-CC27-4CAE-A51A-50C869DE03B9}" destId="{B1A2E4D3-7E1D-429F-B757-B15BC5A22CD9}" srcOrd="3" destOrd="0" presId="urn:microsoft.com/office/officeart/2005/8/layout/vList5"/>
    <dgm:cxn modelId="{2D7F2A94-0F1D-4587-8FEA-AD65D093E17F}" type="presParOf" srcId="{7B158C43-CC27-4CAE-A51A-50C869DE03B9}" destId="{F7ED5FBE-D92B-4FE0-A5E2-664771A737B9}" srcOrd="4" destOrd="0" presId="urn:microsoft.com/office/officeart/2005/8/layout/vList5"/>
    <dgm:cxn modelId="{313F08C9-3EE2-4214-B6C1-50FDEF1A8338}" type="presParOf" srcId="{F7ED5FBE-D92B-4FE0-A5E2-664771A737B9}" destId="{195C8471-2925-44F6-B140-4FBC6116BBE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393E2E-FE0E-41B2-892A-4A3B1E626B2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3A95505-C13B-47AA-B29F-990D66AEE512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VÍTAJÍ PROJÍŽDĚJÍCÍ VOJÁKY</a:t>
          </a:r>
          <a:endParaRPr lang="cs-CZ" dirty="0"/>
        </a:p>
      </dgm:t>
    </dgm:pt>
    <dgm:pt modelId="{1637A41D-933C-45EC-A006-333D63E60EE2}" type="parTrans" cxnId="{052AB0C4-9DE6-43A9-B2F7-950A031D2F64}">
      <dgm:prSet/>
      <dgm:spPr/>
      <dgm:t>
        <a:bodyPr/>
        <a:lstStyle/>
        <a:p>
          <a:endParaRPr lang="cs-CZ"/>
        </a:p>
      </dgm:t>
    </dgm:pt>
    <dgm:pt modelId="{4B300E21-AE31-4060-8865-CDFEB57CB1F2}" type="sibTrans" cxnId="{052AB0C4-9DE6-43A9-B2F7-950A031D2F64}">
      <dgm:prSet/>
      <dgm:spPr/>
      <dgm:t>
        <a:bodyPr/>
        <a:lstStyle/>
        <a:p>
          <a:endParaRPr lang="cs-CZ"/>
        </a:p>
      </dgm:t>
    </dgm:pt>
    <dgm:pt modelId="{C06F11C8-8BD7-46B0-BB79-22B76A26DC1B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1" action="ppaction://hlinksldjump"/>
            </a:rPr>
            <a:t>VOJÁKŮM UKAZUJÍ CESTU NA HRAD</a:t>
          </a:r>
          <a:endParaRPr lang="cs-CZ" dirty="0"/>
        </a:p>
      </dgm:t>
    </dgm:pt>
    <dgm:pt modelId="{E5F28A1F-CE91-40AC-83CB-199D8D8C8381}" type="parTrans" cxnId="{D1F405C1-C10B-4EA1-A2DA-8E0BEE518315}">
      <dgm:prSet/>
      <dgm:spPr/>
      <dgm:t>
        <a:bodyPr/>
        <a:lstStyle/>
        <a:p>
          <a:endParaRPr lang="cs-CZ"/>
        </a:p>
      </dgm:t>
    </dgm:pt>
    <dgm:pt modelId="{EB070F9C-8D21-4F70-999E-77E25982024B}" type="sibTrans" cxnId="{D1F405C1-C10B-4EA1-A2DA-8E0BEE518315}">
      <dgm:prSet/>
      <dgm:spPr/>
      <dgm:t>
        <a:bodyPr/>
        <a:lstStyle/>
        <a:p>
          <a:endParaRPr lang="cs-CZ"/>
        </a:p>
      </dgm:t>
    </dgm:pt>
    <dgm:pt modelId="{F69585C9-9D64-4B21-9CE2-1977C0520600}">
      <dgm:prSet/>
      <dgm:spPr/>
      <dgm:t>
        <a:bodyPr/>
        <a:lstStyle/>
        <a:p>
          <a:pPr rtl="0"/>
          <a:r>
            <a:rPr lang="cs-CZ" baseline="0" dirty="0" smtClean="0">
              <a:hlinkClick xmlns:r="http://schemas.openxmlformats.org/officeDocument/2006/relationships" r:id="rId2" action="ppaction://hlinksldjump"/>
            </a:rPr>
            <a:t>NENÁVISTNĚ POKŘIKUJÍ NA VOJÁKY</a:t>
          </a:r>
          <a:endParaRPr lang="cs-CZ" baseline="0" dirty="0"/>
        </a:p>
      </dgm:t>
    </dgm:pt>
    <dgm:pt modelId="{1B99A35E-50C0-49E4-A1FF-FDC084994494}" type="parTrans" cxnId="{83890181-5AF5-4187-BDF4-6A8E3BE81A78}">
      <dgm:prSet/>
      <dgm:spPr/>
      <dgm:t>
        <a:bodyPr/>
        <a:lstStyle/>
        <a:p>
          <a:endParaRPr lang="cs-CZ"/>
        </a:p>
      </dgm:t>
    </dgm:pt>
    <dgm:pt modelId="{4C8F33DC-2EF8-4F4D-961C-8BF1985CCB78}" type="sibTrans" cxnId="{83890181-5AF5-4187-BDF4-6A8E3BE81A78}">
      <dgm:prSet/>
      <dgm:spPr/>
      <dgm:t>
        <a:bodyPr/>
        <a:lstStyle/>
        <a:p>
          <a:endParaRPr lang="cs-CZ"/>
        </a:p>
      </dgm:t>
    </dgm:pt>
    <dgm:pt modelId="{8AC2511E-5565-485A-B952-EE4491EF17CE}" type="pres">
      <dgm:prSet presAssocID="{9D393E2E-FE0E-41B2-892A-4A3B1E626B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9722B1D-5085-4A68-ACDE-5F1F5973A144}" type="pres">
      <dgm:prSet presAssocID="{33A95505-C13B-47AA-B29F-990D66AEE51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529E07-B3B0-4FC3-8AE9-F71956525067}" type="pres">
      <dgm:prSet presAssocID="{4B300E21-AE31-4060-8865-CDFEB57CB1F2}" presName="spacer" presStyleCnt="0"/>
      <dgm:spPr/>
    </dgm:pt>
    <dgm:pt modelId="{546C7AEE-576F-4A48-A057-3063238700B5}" type="pres">
      <dgm:prSet presAssocID="{C06F11C8-8BD7-46B0-BB79-22B76A26DC1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E79745-B56C-4BE3-87B8-7A2AD750D6FC}" type="pres">
      <dgm:prSet presAssocID="{EB070F9C-8D21-4F70-999E-77E25982024B}" presName="spacer" presStyleCnt="0"/>
      <dgm:spPr/>
    </dgm:pt>
    <dgm:pt modelId="{E5F11698-83D3-4DA8-BB2E-0441AC4A71BF}" type="pres">
      <dgm:prSet presAssocID="{F69585C9-9D64-4B21-9CE2-1977C052060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2AB0C4-9DE6-43A9-B2F7-950A031D2F64}" srcId="{9D393E2E-FE0E-41B2-892A-4A3B1E626B21}" destId="{33A95505-C13B-47AA-B29F-990D66AEE512}" srcOrd="0" destOrd="0" parTransId="{1637A41D-933C-45EC-A006-333D63E60EE2}" sibTransId="{4B300E21-AE31-4060-8865-CDFEB57CB1F2}"/>
    <dgm:cxn modelId="{D1F405C1-C10B-4EA1-A2DA-8E0BEE518315}" srcId="{9D393E2E-FE0E-41B2-892A-4A3B1E626B21}" destId="{C06F11C8-8BD7-46B0-BB79-22B76A26DC1B}" srcOrd="1" destOrd="0" parTransId="{E5F28A1F-CE91-40AC-83CB-199D8D8C8381}" sibTransId="{EB070F9C-8D21-4F70-999E-77E25982024B}"/>
    <dgm:cxn modelId="{DCD762CE-C4C2-4F78-B587-C98F1E9DFE2F}" type="presOf" srcId="{9D393E2E-FE0E-41B2-892A-4A3B1E626B21}" destId="{8AC2511E-5565-485A-B952-EE4491EF17CE}" srcOrd="0" destOrd="0" presId="urn:microsoft.com/office/officeart/2005/8/layout/vList2"/>
    <dgm:cxn modelId="{56E3435A-5648-44DE-B84E-A716389A1519}" type="presOf" srcId="{33A95505-C13B-47AA-B29F-990D66AEE512}" destId="{C9722B1D-5085-4A68-ACDE-5F1F5973A144}" srcOrd="0" destOrd="0" presId="urn:microsoft.com/office/officeart/2005/8/layout/vList2"/>
    <dgm:cxn modelId="{53ECA495-5CEB-47FC-A06B-CC71F928A7B7}" type="presOf" srcId="{F69585C9-9D64-4B21-9CE2-1977C0520600}" destId="{E5F11698-83D3-4DA8-BB2E-0441AC4A71BF}" srcOrd="0" destOrd="0" presId="urn:microsoft.com/office/officeart/2005/8/layout/vList2"/>
    <dgm:cxn modelId="{83890181-5AF5-4187-BDF4-6A8E3BE81A78}" srcId="{9D393E2E-FE0E-41B2-892A-4A3B1E626B21}" destId="{F69585C9-9D64-4B21-9CE2-1977C0520600}" srcOrd="2" destOrd="0" parTransId="{1B99A35E-50C0-49E4-A1FF-FDC084994494}" sibTransId="{4C8F33DC-2EF8-4F4D-961C-8BF1985CCB78}"/>
    <dgm:cxn modelId="{429D5963-6F3C-4DB3-B4A1-746BCEACC18E}" type="presOf" srcId="{C06F11C8-8BD7-46B0-BB79-22B76A26DC1B}" destId="{546C7AEE-576F-4A48-A057-3063238700B5}" srcOrd="0" destOrd="0" presId="urn:microsoft.com/office/officeart/2005/8/layout/vList2"/>
    <dgm:cxn modelId="{66E1C001-D54F-4336-9AA4-EB56770EB518}" type="presParOf" srcId="{8AC2511E-5565-485A-B952-EE4491EF17CE}" destId="{C9722B1D-5085-4A68-ACDE-5F1F5973A144}" srcOrd="0" destOrd="0" presId="urn:microsoft.com/office/officeart/2005/8/layout/vList2"/>
    <dgm:cxn modelId="{0128FC24-9F32-46CA-854A-AF1B7E3B96AA}" type="presParOf" srcId="{8AC2511E-5565-485A-B952-EE4491EF17CE}" destId="{76529E07-B3B0-4FC3-8AE9-F71956525067}" srcOrd="1" destOrd="0" presId="urn:microsoft.com/office/officeart/2005/8/layout/vList2"/>
    <dgm:cxn modelId="{4D86AF79-0814-4D96-9EAC-4A11A352E4F7}" type="presParOf" srcId="{8AC2511E-5565-485A-B952-EE4491EF17CE}" destId="{546C7AEE-576F-4A48-A057-3063238700B5}" srcOrd="2" destOrd="0" presId="urn:microsoft.com/office/officeart/2005/8/layout/vList2"/>
    <dgm:cxn modelId="{D58FE910-268A-46C2-94B4-B72787E53249}" type="presParOf" srcId="{8AC2511E-5565-485A-B952-EE4491EF17CE}" destId="{CFE79745-B56C-4BE3-87B8-7A2AD750D6FC}" srcOrd="3" destOrd="0" presId="urn:microsoft.com/office/officeart/2005/8/layout/vList2"/>
    <dgm:cxn modelId="{56352D98-1E6A-49D2-BEB0-EF165E164CFD}" type="presParOf" srcId="{8AC2511E-5565-485A-B952-EE4491EF17CE}" destId="{E5F11698-83D3-4DA8-BB2E-0441AC4A71B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D17F63-6D67-4B7A-BD9B-DB2B33910978}">
      <dsp:nvSpPr>
        <dsp:cNvPr id="0" name=""/>
        <dsp:cNvSpPr/>
      </dsp:nvSpPr>
      <dsp:spPr>
        <a:xfrm>
          <a:off x="2316480" y="2245"/>
          <a:ext cx="2606040" cy="14818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hlinkClick xmlns:r="http://schemas.openxmlformats.org/officeDocument/2006/relationships" r:id="" action="ppaction://hlinksldjump"/>
            </a:rPr>
            <a:t>JINÝ NÁZEV PRO ČESKOSLOVENSKO</a:t>
          </a:r>
          <a:endParaRPr lang="cs-CZ" sz="1600" kern="1200" dirty="0"/>
        </a:p>
      </dsp:txBody>
      <dsp:txXfrm>
        <a:off x="2388820" y="74585"/>
        <a:ext cx="2461360" cy="1337217"/>
      </dsp:txXfrm>
    </dsp:sp>
    <dsp:sp modelId="{AFE74E98-13F5-4442-BC5F-C15CD558782A}">
      <dsp:nvSpPr>
        <dsp:cNvPr id="0" name=""/>
        <dsp:cNvSpPr/>
      </dsp:nvSpPr>
      <dsp:spPr>
        <a:xfrm>
          <a:off x="2316480" y="1558237"/>
          <a:ext cx="2606040" cy="14818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hlinkClick xmlns:r="http://schemas.openxmlformats.org/officeDocument/2006/relationships" r:id="" action="ppaction://hlinksldjump"/>
            </a:rPr>
            <a:t>NOVÝ NÁZEV PRO ZBYTEK ČESKOSLOVENSKA PO OKUPACI NĚMECKEM</a:t>
          </a:r>
          <a:endParaRPr lang="cs-CZ" sz="1600" kern="1200" baseline="0" dirty="0"/>
        </a:p>
      </dsp:txBody>
      <dsp:txXfrm>
        <a:off x="2388820" y="1630577"/>
        <a:ext cx="2461360" cy="1337217"/>
      </dsp:txXfrm>
    </dsp:sp>
    <dsp:sp modelId="{6528039B-4C07-49D3-9EA7-9A6882263206}">
      <dsp:nvSpPr>
        <dsp:cNvPr id="0" name=""/>
        <dsp:cNvSpPr/>
      </dsp:nvSpPr>
      <dsp:spPr>
        <a:xfrm>
          <a:off x="2316480" y="3114229"/>
          <a:ext cx="2606040" cy="14818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hlinkClick xmlns:r="http://schemas.openxmlformats.org/officeDocument/2006/relationships" r:id="" action="ppaction://hlinksldjump"/>
            </a:rPr>
            <a:t>TOTO SLOVO ŠPATNĚ NAPSAL UČITEL, MÁ TO BÝT PROTENTOKRÁT ČECHY A MORAVA A JE TO NÁZEV ČESKOSLOVENSKA ZA VÁLKY</a:t>
          </a:r>
          <a:endParaRPr lang="cs-CZ" sz="1600" kern="1200" baseline="0" dirty="0"/>
        </a:p>
      </dsp:txBody>
      <dsp:txXfrm>
        <a:off x="2388820" y="3186569"/>
        <a:ext cx="2461360" cy="13372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CE298-DC04-491C-B526-F55A740D6F4A}">
      <dsp:nvSpPr>
        <dsp:cNvPr id="0" name=""/>
        <dsp:cNvSpPr/>
      </dsp:nvSpPr>
      <dsp:spPr>
        <a:xfrm>
          <a:off x="2316480" y="2366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baseline="0" dirty="0" smtClean="0">
              <a:hlinkClick xmlns:r="http://schemas.openxmlformats.org/officeDocument/2006/relationships" r:id="" action="ppaction://hlinksldjump"/>
            </a:rPr>
            <a:t>ZAČALO ZAVÍRAT KINA A HOSPODY</a:t>
          </a:r>
          <a:endParaRPr lang="cs-CZ" sz="2000" kern="1200" dirty="0"/>
        </a:p>
      </dsp:txBody>
      <dsp:txXfrm>
        <a:off x="2392721" y="78607"/>
        <a:ext cx="2453558" cy="1409320"/>
      </dsp:txXfrm>
    </dsp:sp>
    <dsp:sp modelId="{7BE79C03-F938-4D2C-870E-6E42AA0F4323}">
      <dsp:nvSpPr>
        <dsp:cNvPr id="0" name=""/>
        <dsp:cNvSpPr/>
      </dsp:nvSpPr>
      <dsp:spPr>
        <a:xfrm>
          <a:off x="2316480" y="1642258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baseline="0" dirty="0" smtClean="0">
              <a:hlinkClick xmlns:r="http://schemas.openxmlformats.org/officeDocument/2006/relationships" r:id="" action="ppaction://hlinksldjump"/>
            </a:rPr>
            <a:t>ZAČALO ZAVÍRAT ŠKOLY, ABY DĚTI MĚLY HODNĚ VOLNA</a:t>
          </a:r>
          <a:endParaRPr lang="cs-CZ" sz="2000" kern="1200" dirty="0"/>
        </a:p>
      </dsp:txBody>
      <dsp:txXfrm>
        <a:off x="2392721" y="1718499"/>
        <a:ext cx="2453558" cy="1409320"/>
      </dsp:txXfrm>
    </dsp:sp>
    <dsp:sp modelId="{FA52530B-C40B-4FD7-BAC3-367A10FF409A}">
      <dsp:nvSpPr>
        <dsp:cNvPr id="0" name=""/>
        <dsp:cNvSpPr/>
      </dsp:nvSpPr>
      <dsp:spPr>
        <a:xfrm>
          <a:off x="2316480" y="3282151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baseline="0" dirty="0" smtClean="0">
              <a:hlinkClick xmlns:r="http://schemas.openxmlformats.org/officeDocument/2006/relationships" r:id="" action="ppaction://hlinksldjump"/>
            </a:rPr>
            <a:t>ZAČALO ZAVÍRAT DEMOKRATICKY SMÝŠLEJÍCÍ LIDI, HLAVNĚ POLITIKY, UMĚLCE A VĚDCE</a:t>
          </a:r>
          <a:endParaRPr lang="cs-CZ" sz="2000" b="1" kern="1200" baseline="0" dirty="0"/>
        </a:p>
      </dsp:txBody>
      <dsp:txXfrm>
        <a:off x="2392721" y="3358392"/>
        <a:ext cx="2453558" cy="14093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3AA572-9D46-477F-A154-BD6E5C59776A}">
      <dsp:nvSpPr>
        <dsp:cNvPr id="0" name=""/>
        <dsp:cNvSpPr/>
      </dsp:nvSpPr>
      <dsp:spPr>
        <a:xfrm>
          <a:off x="2316480" y="2366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baseline="0" dirty="0" smtClean="0">
              <a:hlinkClick xmlns:r="http://schemas.openxmlformats.org/officeDocument/2006/relationships" r:id="" action="ppaction://hlinksldjump"/>
            </a:rPr>
            <a:t>NĚMECKÁ TAJNÁ POLICIE</a:t>
          </a:r>
          <a:endParaRPr lang="cs-CZ" sz="2300" b="1" kern="1200" baseline="0" dirty="0"/>
        </a:p>
      </dsp:txBody>
      <dsp:txXfrm>
        <a:off x="2392721" y="78607"/>
        <a:ext cx="2453558" cy="1409320"/>
      </dsp:txXfrm>
    </dsp:sp>
    <dsp:sp modelId="{38FD86B6-DCBC-4CE5-89B5-3E6260310467}">
      <dsp:nvSpPr>
        <dsp:cNvPr id="0" name=""/>
        <dsp:cNvSpPr/>
      </dsp:nvSpPr>
      <dsp:spPr>
        <a:xfrm>
          <a:off x="2316480" y="1642258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baseline="0" dirty="0" smtClean="0">
              <a:hlinkClick xmlns:r="http://schemas.openxmlformats.org/officeDocument/2006/relationships" r:id="" action="ppaction://hlinksldjump"/>
            </a:rPr>
            <a:t>NĚMECKÝ VOJENSKÝ GULÁŠ </a:t>
          </a:r>
          <a:endParaRPr lang="cs-CZ" sz="2300" kern="1200" dirty="0"/>
        </a:p>
      </dsp:txBody>
      <dsp:txXfrm>
        <a:off x="2392721" y="1718499"/>
        <a:ext cx="2453558" cy="1409320"/>
      </dsp:txXfrm>
    </dsp:sp>
    <dsp:sp modelId="{E77524E3-3682-4947-A346-074B64CC28EE}">
      <dsp:nvSpPr>
        <dsp:cNvPr id="0" name=""/>
        <dsp:cNvSpPr/>
      </dsp:nvSpPr>
      <dsp:spPr>
        <a:xfrm>
          <a:off x="2316480" y="3282151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baseline="0" dirty="0" smtClean="0">
              <a:hlinkClick xmlns:r="http://schemas.openxmlformats.org/officeDocument/2006/relationships" r:id="" action="ppaction://hlinksldjump"/>
            </a:rPr>
            <a:t>ČASOPIS, KTERÝ VYDÁVALI NĚMCI ZA VÁLKY </a:t>
          </a:r>
          <a:endParaRPr lang="cs-CZ" sz="2300" b="1" kern="1200" baseline="0" dirty="0"/>
        </a:p>
      </dsp:txBody>
      <dsp:txXfrm>
        <a:off x="2392721" y="3358392"/>
        <a:ext cx="2453558" cy="14093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CF9525-858A-4948-B323-E5D98A1B7B7F}">
      <dsp:nvSpPr>
        <dsp:cNvPr id="0" name=""/>
        <dsp:cNvSpPr/>
      </dsp:nvSpPr>
      <dsp:spPr>
        <a:xfrm>
          <a:off x="2316480" y="1931"/>
          <a:ext cx="2606040" cy="12746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ABY HODNĚ DĚTÍ MOHLO JEZDIT VEN DO PŘÍRODY </a:t>
          </a:r>
          <a:endParaRPr lang="cs-CZ" sz="2000" kern="1200" dirty="0"/>
        </a:p>
      </dsp:txBody>
      <dsp:txXfrm>
        <a:off x="2378706" y="64157"/>
        <a:ext cx="2481588" cy="1150247"/>
      </dsp:txXfrm>
    </dsp:sp>
    <dsp:sp modelId="{F48DAADC-65AE-477C-BF54-48EBD5520F96}">
      <dsp:nvSpPr>
        <dsp:cNvPr id="0" name=""/>
        <dsp:cNvSpPr/>
      </dsp:nvSpPr>
      <dsp:spPr>
        <a:xfrm>
          <a:off x="2316480" y="1340365"/>
          <a:ext cx="2606040" cy="1274699"/>
        </a:xfrm>
        <a:prstGeom prst="roundRect">
          <a:avLst/>
        </a:prstGeom>
        <a:solidFill>
          <a:schemeClr val="accent5">
            <a:hueOff val="-9027899"/>
            <a:satOff val="22229"/>
            <a:lumOff val="-49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BYLY ZDE LIKVIDOVÁNI NEPŘÁTELÉ NĚMECKA</a:t>
          </a:r>
          <a:endParaRPr lang="cs-CZ" sz="2000" kern="1200" baseline="0" dirty="0"/>
        </a:p>
      </dsp:txBody>
      <dsp:txXfrm>
        <a:off x="2378706" y="1402591"/>
        <a:ext cx="2481588" cy="1150247"/>
      </dsp:txXfrm>
    </dsp:sp>
    <dsp:sp modelId="{FAA98B77-DC3D-4720-969F-628746AC7FD2}">
      <dsp:nvSpPr>
        <dsp:cNvPr id="0" name=""/>
        <dsp:cNvSpPr/>
      </dsp:nvSpPr>
      <dsp:spPr>
        <a:xfrm>
          <a:off x="2316480" y="2678799"/>
          <a:ext cx="2606040" cy="1274699"/>
        </a:xfrm>
        <a:prstGeom prst="roundRect">
          <a:avLst/>
        </a:prstGeom>
        <a:solidFill>
          <a:schemeClr val="accent5">
            <a:hueOff val="-18055798"/>
            <a:satOff val="44459"/>
            <a:lumOff val="-98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BYLO ZDE HODNĚ KONCERTŮ</a:t>
          </a:r>
          <a:endParaRPr lang="cs-CZ" sz="2000" kern="1200" baseline="0" dirty="0"/>
        </a:p>
      </dsp:txBody>
      <dsp:txXfrm>
        <a:off x="2378706" y="2741025"/>
        <a:ext cx="2481588" cy="11502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40F2FA-2354-4070-8169-B02F1F1A2EA2}">
      <dsp:nvSpPr>
        <dsp:cNvPr id="0" name=""/>
        <dsp:cNvSpPr/>
      </dsp:nvSpPr>
      <dsp:spPr>
        <a:xfrm>
          <a:off x="2316480" y="2366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KDO PRACOVAL, TAK MUSEL PRACOVAT AŽ DO ÚPLNÉHO VYČERPÁNÍ (TOTAL ARBEIT)</a:t>
          </a:r>
          <a:endParaRPr lang="cs-CZ" sz="2000" kern="1200" dirty="0"/>
        </a:p>
      </dsp:txBody>
      <dsp:txXfrm>
        <a:off x="2392721" y="78607"/>
        <a:ext cx="2453558" cy="1409320"/>
      </dsp:txXfrm>
    </dsp:sp>
    <dsp:sp modelId="{EC2DAD75-A489-46FB-95B8-8EFFC12E339D}">
      <dsp:nvSpPr>
        <dsp:cNvPr id="0" name=""/>
        <dsp:cNvSpPr/>
      </dsp:nvSpPr>
      <dsp:spPr>
        <a:xfrm>
          <a:off x="2316480" y="1642258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SKORO KAŽDÝ MLADÝ ČLOVĚK MUSEL V TOVÁRNĚ  PRACOVAT PRO NĚMCE </a:t>
          </a:r>
          <a:endParaRPr lang="cs-CZ" sz="2000" kern="1200" baseline="0" dirty="0"/>
        </a:p>
      </dsp:txBody>
      <dsp:txXfrm>
        <a:off x="2392721" y="1718499"/>
        <a:ext cx="2453558" cy="1409320"/>
      </dsp:txXfrm>
    </dsp:sp>
    <dsp:sp modelId="{C77BC182-E759-4262-8A1D-AA09CEE6D730}">
      <dsp:nvSpPr>
        <dsp:cNvPr id="0" name=""/>
        <dsp:cNvSpPr/>
      </dsp:nvSpPr>
      <dsp:spPr>
        <a:xfrm>
          <a:off x="2316480" y="3282151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JE TO DRUHÝ DÍL FILMU TOTAL RECAL</a:t>
          </a:r>
          <a:endParaRPr lang="cs-CZ" sz="2000" kern="1200" baseline="0" dirty="0"/>
        </a:p>
      </dsp:txBody>
      <dsp:txXfrm>
        <a:off x="2392721" y="3358392"/>
        <a:ext cx="2453558" cy="14093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D1E10-A398-4C8F-88F9-B922B782AC4E}">
      <dsp:nvSpPr>
        <dsp:cNvPr id="0" name=""/>
        <dsp:cNvSpPr/>
      </dsp:nvSpPr>
      <dsp:spPr>
        <a:xfrm>
          <a:off x="2316480" y="2366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JEDEN OBYVATEL LIDIC NAPSAL HITLEROVI SPROSTÝ DOPIS</a:t>
          </a:r>
          <a:endParaRPr lang="cs-CZ" sz="2000" kern="1200" dirty="0"/>
        </a:p>
      </dsp:txBody>
      <dsp:txXfrm>
        <a:off x="2392721" y="78607"/>
        <a:ext cx="2453558" cy="1409320"/>
      </dsp:txXfrm>
    </dsp:sp>
    <dsp:sp modelId="{64C8A8D3-C9D7-4798-BB00-3940B116626E}">
      <dsp:nvSpPr>
        <dsp:cNvPr id="0" name=""/>
        <dsp:cNvSpPr/>
      </dsp:nvSpPr>
      <dsp:spPr>
        <a:xfrm>
          <a:off x="2316480" y="1642258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POMSTA NĚMCŮ ZA ATENTÁT NA HEYDRICHA</a:t>
          </a:r>
          <a:endParaRPr lang="cs-CZ" sz="2000" kern="1200" baseline="0" dirty="0"/>
        </a:p>
      </dsp:txBody>
      <dsp:txXfrm>
        <a:off x="2392721" y="1718499"/>
        <a:ext cx="2453558" cy="1409320"/>
      </dsp:txXfrm>
    </dsp:sp>
    <dsp:sp modelId="{DCE5A647-E104-4A10-B689-EA6A74552F41}">
      <dsp:nvSpPr>
        <dsp:cNvPr id="0" name=""/>
        <dsp:cNvSpPr/>
      </dsp:nvSpPr>
      <dsp:spPr>
        <a:xfrm>
          <a:off x="2316480" y="3282151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hlinkClick xmlns:r="http://schemas.openxmlformats.org/officeDocument/2006/relationships" r:id="" action="ppaction://hlinksldjump"/>
            </a:rPr>
            <a:t>BYLA ZDE BITVA MEZI PARAŠUTISTY A NĚMCI A JEDNA Z KULEK ZASÁHLA STODOLU</a:t>
          </a:r>
          <a:endParaRPr lang="cs-CZ" sz="2000" kern="1200" baseline="0" dirty="0"/>
        </a:p>
      </dsp:txBody>
      <dsp:txXfrm>
        <a:off x="2392721" y="3358392"/>
        <a:ext cx="2453558" cy="14093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C92B60-1F22-4143-A2BA-D41A163CDD9D}">
      <dsp:nvSpPr>
        <dsp:cNvPr id="0" name=""/>
        <dsp:cNvSpPr/>
      </dsp:nvSpPr>
      <dsp:spPr>
        <a:xfrm>
          <a:off x="2316480" y="2366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baseline="0" dirty="0" smtClean="0">
              <a:hlinkClick xmlns:r="http://schemas.openxmlformats.org/officeDocument/2006/relationships" r:id="" action="ppaction://hlinksldjump"/>
            </a:rPr>
            <a:t>KDYŽ SE NIKDO NEDÍVAL, VYPLÁZLI NA OBRAZ HITLERA JAZYK</a:t>
          </a:r>
          <a:endParaRPr lang="cs-CZ" sz="2100" kern="1200" dirty="0"/>
        </a:p>
      </dsp:txBody>
      <dsp:txXfrm>
        <a:off x="2392721" y="78607"/>
        <a:ext cx="2453558" cy="1409320"/>
      </dsp:txXfrm>
    </dsp:sp>
    <dsp:sp modelId="{7AE4105E-C343-498C-AE24-E4063A33F17E}">
      <dsp:nvSpPr>
        <dsp:cNvPr id="0" name=""/>
        <dsp:cNvSpPr/>
      </dsp:nvSpPr>
      <dsp:spPr>
        <a:xfrm>
          <a:off x="2316480" y="1642258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baseline="0" dirty="0" smtClean="0">
              <a:hlinkClick xmlns:r="http://schemas.openxmlformats.org/officeDocument/2006/relationships" r:id="" action="ppaction://hlinksldjump"/>
            </a:rPr>
            <a:t>MÍSTO VÝBUŠNINI DÁVALI DO BOMB PÍSEK</a:t>
          </a:r>
          <a:endParaRPr lang="cs-CZ" sz="2100" kern="1200" baseline="0" dirty="0"/>
        </a:p>
      </dsp:txBody>
      <dsp:txXfrm>
        <a:off x="2392721" y="1718499"/>
        <a:ext cx="2453558" cy="1409320"/>
      </dsp:txXfrm>
    </dsp:sp>
    <dsp:sp modelId="{195C8471-2925-44F6-B140-4FBC6116BBE6}">
      <dsp:nvSpPr>
        <dsp:cNvPr id="0" name=""/>
        <dsp:cNvSpPr/>
      </dsp:nvSpPr>
      <dsp:spPr>
        <a:xfrm>
          <a:off x="2316480" y="3282151"/>
          <a:ext cx="2606040" cy="15618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baseline="0" dirty="0" smtClean="0">
              <a:hlinkClick xmlns:r="http://schemas.openxmlformats.org/officeDocument/2006/relationships" r:id="" action="ppaction://hlinksldjump"/>
            </a:rPr>
            <a:t>NEJEDLI JÍDLO OD NĚMECKÝCH KUCHAŘŮ </a:t>
          </a:r>
          <a:endParaRPr lang="cs-CZ" sz="2100" kern="1200" baseline="0" dirty="0"/>
        </a:p>
      </dsp:txBody>
      <dsp:txXfrm>
        <a:off x="2392721" y="3358392"/>
        <a:ext cx="2453558" cy="14093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22B1D-5085-4A68-ACDE-5F1F5973A144}">
      <dsp:nvSpPr>
        <dsp:cNvPr id="0" name=""/>
        <dsp:cNvSpPr/>
      </dsp:nvSpPr>
      <dsp:spPr>
        <a:xfrm>
          <a:off x="0" y="35127"/>
          <a:ext cx="3520440" cy="1433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baseline="0" dirty="0" smtClean="0">
              <a:hlinkClick xmlns:r="http://schemas.openxmlformats.org/officeDocument/2006/relationships" r:id="" action="ppaction://hlinksldjump"/>
            </a:rPr>
            <a:t>VÍTAJÍ PROJÍŽDĚJÍCÍ VOJÁKY</a:t>
          </a:r>
          <a:endParaRPr lang="cs-CZ" sz="2700" kern="1200" dirty="0"/>
        </a:p>
      </dsp:txBody>
      <dsp:txXfrm>
        <a:off x="69973" y="105100"/>
        <a:ext cx="3380494" cy="1293450"/>
      </dsp:txXfrm>
    </dsp:sp>
    <dsp:sp modelId="{546C7AEE-576F-4A48-A057-3063238700B5}">
      <dsp:nvSpPr>
        <dsp:cNvPr id="0" name=""/>
        <dsp:cNvSpPr/>
      </dsp:nvSpPr>
      <dsp:spPr>
        <a:xfrm>
          <a:off x="0" y="1546283"/>
          <a:ext cx="3520440" cy="1433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baseline="0" dirty="0" smtClean="0">
              <a:hlinkClick xmlns:r="http://schemas.openxmlformats.org/officeDocument/2006/relationships" r:id="" action="ppaction://hlinksldjump"/>
            </a:rPr>
            <a:t>VOJÁKŮM UKAZUJÍ CESTU NA HRAD</a:t>
          </a:r>
          <a:endParaRPr lang="cs-CZ" sz="2700" kern="1200" dirty="0"/>
        </a:p>
      </dsp:txBody>
      <dsp:txXfrm>
        <a:off x="69973" y="1616256"/>
        <a:ext cx="3380494" cy="1293450"/>
      </dsp:txXfrm>
    </dsp:sp>
    <dsp:sp modelId="{E5F11698-83D3-4DA8-BB2E-0441AC4A71BF}">
      <dsp:nvSpPr>
        <dsp:cNvPr id="0" name=""/>
        <dsp:cNvSpPr/>
      </dsp:nvSpPr>
      <dsp:spPr>
        <a:xfrm>
          <a:off x="0" y="3057439"/>
          <a:ext cx="3520440" cy="1433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baseline="0" dirty="0" smtClean="0">
              <a:hlinkClick xmlns:r="http://schemas.openxmlformats.org/officeDocument/2006/relationships" r:id="" action="ppaction://hlinksldjump"/>
            </a:rPr>
            <a:t>NENÁVISTNĚ POKŘIKUJÍ NA VOJÁKY</a:t>
          </a:r>
          <a:endParaRPr lang="cs-CZ" sz="2700" kern="1200" baseline="0" dirty="0"/>
        </a:p>
      </dsp:txBody>
      <dsp:txXfrm>
        <a:off x="69973" y="3127412"/>
        <a:ext cx="3380494" cy="1293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wheel spokes="8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3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5.wmf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9600" dirty="0" smtClean="0"/>
              <a:t>DĚJEPIS</a:t>
            </a:r>
            <a:br>
              <a:rPr lang="cs-CZ" sz="9600" dirty="0" smtClean="0"/>
            </a:br>
            <a:r>
              <a:rPr lang="cs-CZ" sz="9600" dirty="0" smtClean="0"/>
              <a:t>8. a 9. ročník</a:t>
            </a:r>
            <a:br>
              <a:rPr lang="cs-CZ" sz="9600" dirty="0" smtClean="0"/>
            </a:br>
            <a:r>
              <a:rPr lang="cs-CZ" sz="2000" dirty="0" smtClean="0"/>
              <a:t>Autor: Miroslav Janata</a:t>
            </a:r>
            <a:br>
              <a:rPr lang="cs-CZ" sz="2000" dirty="0" smtClean="0"/>
            </a:br>
            <a:r>
              <a:rPr lang="cs-CZ" sz="2000" dirty="0" smtClean="0"/>
              <a:t>Škola: ZŠ,PŠ a MŠ Česká Lípa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sz="2400" smtClean="0"/>
              <a:t>VY_32_INOVACE_07_ </a:t>
            </a:r>
            <a:r>
              <a:rPr lang="cs-CZ" sz="2400" dirty="0" smtClean="0"/>
              <a:t>19_život za protektorátu (opakování)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6" name="Picture 2" descr="C:\Users\Admin\AppData\Local\Temp\opvk_hor_zakladni_logolink_bar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373216"/>
            <a:ext cx="5407152" cy="1045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773564"/>
      </p:ext>
    </p:extLst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OPAKOVÁNÍ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94448"/>
          </a:xfr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PROTEKTORÁT ČECHY A MORAVA       </a:t>
            </a:r>
            <a:r>
              <a:rPr lang="cs-CZ" sz="2400" dirty="0" smtClean="0"/>
              <a:t>JE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7239000" cy="4598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GESTAPO IHNED PO OBSAZENÍ ČESKOSLOVENSKA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GESTAPO JE ZKRATKA A ZNAMENÁ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823076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PROČ BYLY BUDOVÁNY KONCENTRAČNÍ TÁBORY?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2500306"/>
          <a:ext cx="7239000" cy="3955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CO ZNAMENALO TOTÁLNÍ NASAZENÍ?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BYLY VYPÁLENY LIDICE?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DĚLNÍCI PROVÁDĚLI SABOTÁŽE TAK, ŽE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889448"/>
          </a:xfr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/>
          <a:lstStyle/>
          <a:p>
            <a:pPr algn="ctr"/>
            <a:r>
              <a:rPr lang="cs-CZ" dirty="0" smtClean="0"/>
              <a:t>LIDÉ NA OBRÁZKU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352044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Zástupný symbol pro obsah 6" descr="dum1.jpg"/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4334065" y="2653887"/>
            <a:ext cx="3209544" cy="2418588"/>
          </a:xfr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357422" y="928670"/>
            <a:ext cx="4143404" cy="4214842"/>
          </a:xfrm>
          <a:prstGeom prst="smileyFace">
            <a:avLst>
              <a:gd name="adj" fmla="val -465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71538" y="600076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SMAJLÍKA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754562" y="357166"/>
            <a:ext cx="48177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VÝBORNĚ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2285992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AUTO A PUSŤ SEM DALŠÍHO</a:t>
            </a:r>
            <a:endParaRPr lang="cs-CZ" dirty="0"/>
          </a:p>
        </p:txBody>
      </p:sp>
      <p:pic>
        <p:nvPicPr>
          <p:cNvPr id="1029" name="Picture 5" descr="C:\Program Files\Microsoft Office\MEDIA\CAGCAT10\j0212957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3643314"/>
            <a:ext cx="1830629" cy="11494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000" dirty="0" smtClean="0"/>
              <a:t>CITACE</a:t>
            </a:r>
            <a:endParaRPr lang="cs-CZ" sz="1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50" dirty="0" smtClean="0"/>
              <a:t>10) VALENTA, Milan a Oldřich MÜLLER. </a:t>
            </a:r>
            <a:r>
              <a:rPr lang="cs-CZ" sz="1050" i="1" dirty="0" smtClean="0"/>
              <a:t>Dějepis pro devátý ročník zvláštní školy</a:t>
            </a:r>
            <a:r>
              <a:rPr lang="cs-CZ" sz="1050" dirty="0" smtClean="0"/>
              <a:t>. 2. </a:t>
            </a:r>
            <a:r>
              <a:rPr lang="cs-CZ" sz="1050" dirty="0" err="1" smtClean="0"/>
              <a:t>vyd</a:t>
            </a:r>
            <a:r>
              <a:rPr lang="cs-CZ" sz="1050" dirty="0" smtClean="0"/>
              <a:t>. Praha: Parta, 1999. ISBN 80-85989-56-5.</a:t>
            </a:r>
          </a:p>
          <a:p>
            <a:r>
              <a:rPr lang="cs-CZ" sz="1050" dirty="0" smtClean="0">
                <a:hlinkClick r:id="rId2"/>
              </a:rPr>
              <a:t>www.microsoft.cz</a:t>
            </a:r>
            <a:endParaRPr lang="cs-CZ" sz="1050" dirty="0" smtClean="0"/>
          </a:p>
          <a:p>
            <a:endParaRPr lang="cs-CZ" sz="105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480</TotalTime>
  <Words>321</Words>
  <Application>Microsoft Office PowerPoint</Application>
  <PresentationFormat>Předvádění na obrazovce (4:3)</PresentationFormat>
  <Paragraphs>57</Paragraphs>
  <Slides>29</Slides>
  <Notes>0</Notes>
  <HiddenSlides>1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Bohatý</vt:lpstr>
      <vt:lpstr>DĚJEPIS 8. a 9. ročník Autor: Miroslav Janata Škola: ZŠ,PŠ a MŠ Česká Lípa </vt:lpstr>
      <vt:lpstr>Prezentace aplikace PowerPoint</vt:lpstr>
      <vt:lpstr>PROTEKTORÁT ČECHY A MORAVA       JE</vt:lpstr>
      <vt:lpstr>GESTAPO IHNED PO OBSAZENÍ ČESKOSLOVENSKA </vt:lpstr>
      <vt:lpstr>GESTAPO JE ZKRATKA A ZNAMENÁ</vt:lpstr>
      <vt:lpstr>PROČ BYLY BUDOVÁNY KONCENTRAČNÍ TÁBORY?</vt:lpstr>
      <vt:lpstr>CO ZNAMENALO TOTÁLNÍ NASAZENÍ?</vt:lpstr>
      <vt:lpstr>PROČ BYLY VYPÁLENY LIDICE?</vt:lpstr>
      <vt:lpstr>DĚLNÍCI PROVÁDĚLI SABOTÁŽE TAK, ŽE</vt:lpstr>
      <vt:lpstr>LIDÉ NA OBRÁZKU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pc</cp:lastModifiedBy>
  <cp:revision>64</cp:revision>
  <dcterms:created xsi:type="dcterms:W3CDTF">2011-04-28T12:04:33Z</dcterms:created>
  <dcterms:modified xsi:type="dcterms:W3CDTF">2012-09-18T05:45:02Z</dcterms:modified>
</cp:coreProperties>
</file>