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83" r:id="rId2"/>
    <p:sldId id="316" r:id="rId3"/>
    <p:sldId id="328" r:id="rId4"/>
    <p:sldId id="359" r:id="rId5"/>
    <p:sldId id="374" r:id="rId6"/>
    <p:sldId id="375" r:id="rId7"/>
    <p:sldId id="376" r:id="rId8"/>
    <p:sldId id="380" r:id="rId9"/>
    <p:sldId id="377" r:id="rId10"/>
    <p:sldId id="381" r:id="rId11"/>
    <p:sldId id="382" r:id="rId12"/>
    <p:sldId id="30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0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32" autoAdjust="0"/>
  </p:normalViewPr>
  <p:slideViewPr>
    <p:cSldViewPr>
      <p:cViewPr>
        <p:scale>
          <a:sx n="90" d="100"/>
          <a:sy n="90" d="100"/>
        </p:scale>
        <p:origin x="96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l%C3%A1dn%C3%AD_vojsko_-_uniforma_(VHU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VY_32_INOVACE_08_ </a:t>
            </a:r>
            <a:r>
              <a:rPr lang="cs-CZ" sz="2400" dirty="0" smtClean="0"/>
              <a:t>19_domácí </a:t>
            </a:r>
            <a:r>
              <a:rPr lang="cs-CZ" sz="2400" dirty="0"/>
              <a:t>a zahraniční odboj</a:t>
            </a:r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0869997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doplněk nově probírané látky</a:t>
            </a:r>
            <a:endParaRPr lang="cs-CZ" sz="1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75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0" scaled="1"/>
            <a:tileRect/>
          </a:gra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15. 3. 1939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>
            <a:gsLst>
              <a:gs pos="0">
                <a:schemeClr val="accent6">
                  <a:lumMod val="75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Německá vojska obsazují zbytek </a:t>
            </a:r>
            <a:r>
              <a:rPr lang="cs-CZ" sz="4000" b="1" dirty="0" smtClean="0">
                <a:solidFill>
                  <a:srgbClr val="FFFF00"/>
                </a:solidFill>
              </a:rPr>
              <a:t>Československa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7" name="Zástupný symbol pro obsah 6" descr="dum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0034" y="2143116"/>
            <a:ext cx="4000528" cy="350046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16. 3. 1939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je vyhlášen protektorát ČECHY A MORAVA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6" name="Zástupný symbol pro obsah 5" descr="rozkaz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85786" y="1643050"/>
            <a:ext cx="3357586" cy="450059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dělali bývalí vojáci????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088916" y="1857364"/>
            <a:ext cx="4769100" cy="30162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9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????</a:t>
            </a:r>
            <a:endParaRPr lang="cs-CZ" sz="19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SLOUŽILI NĚMCŮM 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14974"/>
          </a:xfrm>
          <a:solidFill>
            <a:schemeClr val="tx1"/>
          </a:solidFill>
        </p:spPr>
        <p:txBody>
          <a:bodyPr/>
          <a:lstStyle/>
          <a:p>
            <a:pPr algn="ctr">
              <a:buNone/>
            </a:pPr>
            <a:r>
              <a:rPr lang="cs-CZ" dirty="0" smtClean="0"/>
              <a:t>VLÁDNÍ VOJSKO </a:t>
            </a:r>
            <a:endParaRPr lang="cs-CZ" dirty="0"/>
          </a:p>
        </p:txBody>
      </p:sp>
      <p:pic>
        <p:nvPicPr>
          <p:cNvPr id="4" name="Obrázek 3" descr="Vládní_vojsko_-_uniforma_(VHU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422" y="1785926"/>
            <a:ext cx="4572032" cy="435769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 rot="20132873">
            <a:off x="3107128" y="4029641"/>
            <a:ext cx="50624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VLÁDNÍ VOJSKO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/>
              <a:t>nic, čekali, co se bude dít</a:t>
            </a:r>
            <a:endParaRPr lang="cs-CZ" cap="all" dirty="0"/>
          </a:p>
        </p:txBody>
      </p:sp>
    </p:spTree>
  </p:cSld>
  <p:clrMapOvr>
    <a:masterClrMapping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ODEŠLI BOJOVAT ZA HRANICE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/>
          <a:lstStyle/>
          <a:p>
            <a:pPr algn="ctr">
              <a:buNone/>
            </a:pPr>
            <a:r>
              <a:rPr lang="cs-CZ" dirty="0" smtClean="0"/>
              <a:t>NA ZÁPAD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>
            <a:gsLst>
              <a:gs pos="0">
                <a:srgbClr val="C00000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/>
          <a:lstStyle/>
          <a:p>
            <a:pPr algn="ctr">
              <a:buNone/>
            </a:pPr>
            <a:r>
              <a:rPr lang="cs-CZ" dirty="0" smtClean="0"/>
              <a:t>NA VÝCHOD</a:t>
            </a:r>
            <a:endParaRPr lang="cs-CZ" dirty="0"/>
          </a:p>
        </p:txBody>
      </p:sp>
      <p:pic>
        <p:nvPicPr>
          <p:cNvPr id="5" name="Obrázek 4" descr="RA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2714620"/>
            <a:ext cx="3929090" cy="3214710"/>
          </a:xfrm>
          <a:prstGeom prst="rect">
            <a:avLst/>
          </a:prstGeom>
        </p:spPr>
      </p:pic>
      <p:pic>
        <p:nvPicPr>
          <p:cNvPr id="6" name="Obrázek 5" descr="T3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380" y="2285992"/>
            <a:ext cx="2794000" cy="3644900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r>
              <a:rPr lang="cs-CZ" cap="all" dirty="0" smtClean="0">
                <a:solidFill>
                  <a:srgbClr val="FFFF00"/>
                </a:solidFill>
              </a:rPr>
              <a:t>JINÍ PROVÁDĚLI DIVERZNÍ ČINNOST</a:t>
            </a:r>
            <a:endParaRPr lang="cs-CZ" cap="all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525963"/>
          </a:xfrm>
          <a:gradFill flip="none" rotWithShape="1">
            <a:gsLst>
              <a:gs pos="0">
                <a:srgbClr val="FF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8900000" scaled="1"/>
            <a:tileRect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VYDÁVALI TAJNĚ RŮZNÉ NOVINY A ČASOPISY</a:t>
            </a: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PRAVDIVĚ INFORMOVALI O DĚNÍ VE SVĚTĚ</a:t>
            </a: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NIČILI NĚMECKÁ VOJENSKÁ ZAŘÍZENÍ</a:t>
            </a: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POMÁHALI PARAŠUTISTŮM</a:t>
            </a: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BOJOVALI JAKO PARTYZÁNI</a:t>
            </a: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UKRÝVALI UPRCHLÉ VÁLEČNÉ ZAJATCE</a:t>
            </a: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ZAJIŠŤOVALI ZBRANĚ A MUNICI…. 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r>
              <a:rPr lang="cs-CZ" cap="all" dirty="0" smtClean="0">
                <a:solidFill>
                  <a:srgbClr val="FFFF00"/>
                </a:solidFill>
              </a:rPr>
              <a:t>NĚMCI SE KRUTĚ MSTILI</a:t>
            </a:r>
            <a:endParaRPr lang="cs-CZ" cap="all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525963"/>
          </a:xfrm>
          <a:gradFill flip="none" rotWithShape="1">
            <a:gsLst>
              <a:gs pos="0">
                <a:srgbClr val="FF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8900000" scaled="1"/>
            <a:tileRect/>
          </a:gradFill>
        </p:spPr>
        <p:txBody>
          <a:bodyPr/>
          <a:lstStyle/>
          <a:p>
            <a:pPr algn="r"/>
            <a:r>
              <a:rPr lang="cs-CZ" dirty="0" smtClean="0">
                <a:solidFill>
                  <a:srgbClr val="FFC000"/>
                </a:solidFill>
              </a:rPr>
              <a:t>10.6.1942 VYPÁLILI VESNICI LIDICE, </a:t>
            </a:r>
          </a:p>
          <a:p>
            <a:pPr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MUŽE ZASTŘELILI, </a:t>
            </a:r>
          </a:p>
          <a:p>
            <a:pPr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ŽENY A DĚTI </a:t>
            </a:r>
          </a:p>
          <a:p>
            <a:pPr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ODVLEKLI </a:t>
            </a:r>
          </a:p>
          <a:p>
            <a:pPr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DO  </a:t>
            </a:r>
          </a:p>
          <a:p>
            <a:pPr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   KONCENTRAČNÍCH </a:t>
            </a:r>
          </a:p>
          <a:p>
            <a:pPr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TÁBORŮ.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" name="Obrázek 3" descr="LIDI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2357430"/>
            <a:ext cx="5129836" cy="3744780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8900000" scaled="1"/>
          </a:gra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TAKOVÝCH </a:t>
            </a:r>
            <a:r>
              <a:rPr lang="cs-CZ" dirty="0" smtClean="0">
                <a:solidFill>
                  <a:srgbClr val="FFFF00"/>
                </a:solidFill>
              </a:rPr>
              <a:t>VESNIC </a:t>
            </a:r>
            <a:r>
              <a:rPr lang="cs-CZ" dirty="0" smtClean="0">
                <a:solidFill>
                  <a:srgbClr val="FFFF00"/>
                </a:solidFill>
              </a:rPr>
              <a:t>BYLO VÍCE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LEŽÁKY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JAVOŘÍČKO</a:t>
            </a:r>
            <a:endParaRPr lang="cs-CZ" dirty="0"/>
          </a:p>
        </p:txBody>
      </p:sp>
      <p:pic>
        <p:nvPicPr>
          <p:cNvPr id="5" name="Obrázek 4" descr="JAVOŘÍČKO PŘED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942" y="2071678"/>
            <a:ext cx="2786082" cy="1714512"/>
          </a:xfrm>
          <a:prstGeom prst="rect">
            <a:avLst/>
          </a:prstGeom>
        </p:spPr>
      </p:pic>
      <p:pic>
        <p:nvPicPr>
          <p:cNvPr id="6" name="Obrázek 5" descr="JAVOŘÍŠKO P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2" y="3857628"/>
            <a:ext cx="2857520" cy="2357454"/>
          </a:xfrm>
          <a:prstGeom prst="rect">
            <a:avLst/>
          </a:prstGeom>
        </p:spPr>
      </p:pic>
      <p:pic>
        <p:nvPicPr>
          <p:cNvPr id="7" name="Obrázek 6" descr="LEŽÁK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44" y="3000372"/>
            <a:ext cx="4786314" cy="3438519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800" i="1" dirty="0" smtClean="0"/>
              <a:t>3)</a:t>
            </a:r>
            <a:r>
              <a:rPr lang="cs-CZ" sz="800" dirty="0" smtClean="0"/>
              <a:t> VALENTA, Milan a Oldřich MÜLLER. </a:t>
            </a:r>
            <a:r>
              <a:rPr lang="cs-CZ" sz="800" i="1" dirty="0" smtClean="0"/>
              <a:t>Dějepis pro devátý ročník zvláštní školy</a:t>
            </a:r>
            <a:r>
              <a:rPr lang="cs-CZ" sz="800" dirty="0" smtClean="0"/>
              <a:t>. 2. </a:t>
            </a:r>
            <a:r>
              <a:rPr lang="cs-CZ" sz="800" dirty="0" err="1" smtClean="0"/>
              <a:t>vyd</a:t>
            </a:r>
            <a:r>
              <a:rPr lang="cs-CZ" sz="800" dirty="0" smtClean="0"/>
              <a:t>. Praha: Parta, 1999. </a:t>
            </a:r>
            <a:r>
              <a:rPr lang="cs-CZ" sz="800" smtClean="0"/>
              <a:t>ISBN 80-85989-56-5.</a:t>
            </a:r>
            <a:endParaRPr lang="cs-CZ" sz="800" i="1" smtClean="0"/>
          </a:p>
          <a:p>
            <a:pPr>
              <a:buNone/>
            </a:pPr>
            <a:r>
              <a:rPr lang="cs-CZ" sz="800" i="1" dirty="0" smtClean="0"/>
              <a:t>7 -Soubor:Vládní vojsko - uniforma (VHU).</a:t>
            </a:r>
            <a:r>
              <a:rPr lang="cs-CZ" sz="800" i="1" dirty="0" err="1" smtClean="0"/>
              <a:t>jpg</a:t>
            </a:r>
            <a:r>
              <a:rPr lang="cs-CZ" sz="800" dirty="0" smtClean="0"/>
              <a:t> [online]. 27. 12. 2010, 20:15 Náhled verze z 27. 12. 2010, 20:15. Dostupné z: </a:t>
            </a:r>
            <a:r>
              <a:rPr lang="cs-CZ" sz="800" dirty="0" smtClean="0">
                <a:hlinkClick r:id="rId2"/>
              </a:rPr>
              <a:t>http://cs.wikipedia.org/wiki/Soubor:Vl%C3%A1dn%C3%AD_vojsko_-_uniforma_%28VHU%29.jpg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9)</a:t>
            </a:r>
            <a:r>
              <a:rPr lang="pl-PL" sz="800" dirty="0" smtClean="0"/>
              <a:t> [online]. Dostupné z: http://www.google.cz/imgres?q=311+peru%C5%A5&amp;start=73&amp;hl=cs&amp;client=firefox-a&amp;hs=64U&amp;sa=X&amp;rls=org.mozilla:cs:official&amp;biw=1280&amp;bih=885&amp;tbm=isch&amp;prmd=imvns&amp;tbnid=cMdPTgqSjhO6CM:&amp;imgrefurl=http://www.aviatik.cz/product.php%3Fid%3D1593&amp;docid=YIKP37MlgrTfzM&amp;imgurl=http://www.aviatik.cz/products/images/1593.jpg&amp;w=450&amp;h=310&amp;ei=KD6dT9zBOYbbsgaRzJh0&amp;zoom=1&amp;iact=rc&amp;dur=413&amp;sig=100417234535526286064&amp;page=4&amp;tbnh=143&amp;tbnw=191&amp;ndsp=28&amp;ved=1t:429,r:14,s:73,i:35&amp;tx=86&amp;ty=94 </a:t>
            </a:r>
          </a:p>
          <a:p>
            <a:pPr>
              <a:buNone/>
            </a:pPr>
            <a:r>
              <a:rPr lang="pl-PL" sz="800" dirty="0" smtClean="0"/>
              <a:t>                </a:t>
            </a:r>
            <a:r>
              <a:rPr lang="cs-CZ" sz="800" i="1" dirty="0" smtClean="0"/>
              <a:t>Soubor:T34 2.jpg</a:t>
            </a:r>
            <a:r>
              <a:rPr lang="cs-CZ" sz="800" dirty="0" smtClean="0"/>
              <a:t> [online]. 2. 6. 2008, 18:55 Náhled verze z 2. 6. 2008, 18:55. Dostupné z: http://cs.wikipedia.org/wiki/Soubor:T34_2.jpg </a:t>
            </a:r>
          </a:p>
          <a:p>
            <a:pPr>
              <a:buNone/>
            </a:pPr>
            <a:r>
              <a:rPr lang="cs-CZ" sz="800" dirty="0" smtClean="0"/>
              <a:t>11 - </a:t>
            </a:r>
            <a:r>
              <a:rPr lang="cs-CZ" sz="800" i="1" dirty="0" smtClean="0"/>
              <a:t>Soubor:</a:t>
            </a:r>
            <a:r>
              <a:rPr lang="cs-CZ" sz="800" i="1" dirty="0" err="1" smtClean="0"/>
              <a:t>Bundesarchiv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Bild</a:t>
            </a:r>
            <a:r>
              <a:rPr lang="cs-CZ" sz="800" i="1" dirty="0" smtClean="0"/>
              <a:t> 146-1993-020-26A, Lidice, Ort nach </a:t>
            </a:r>
            <a:r>
              <a:rPr lang="cs-CZ" sz="800" i="1" dirty="0" err="1" smtClean="0"/>
              <a:t>Zerstörung.jpg</a:t>
            </a:r>
            <a:r>
              <a:rPr lang="cs-CZ" sz="800" dirty="0" smtClean="0"/>
              <a:t> [online]. 26. 9. 2009, 20:09. Dostupné z: http://csSoubor:Bundesarchiv </a:t>
            </a:r>
            <a:r>
              <a:rPr lang="cs-CZ" sz="800" dirty="0" err="1" smtClean="0"/>
              <a:t>Bild</a:t>
            </a:r>
            <a:r>
              <a:rPr lang="cs-CZ" sz="800" dirty="0" smtClean="0"/>
              <a:t> 146-1993-020http://cs.wikipedia.org/wiki/Soubor:Bundesarchiv_Bild_146-1993-020-26A,_Lidice,_Ort_nach_Zerst%C3%B6rung.jpg </a:t>
            </a:r>
          </a:p>
          <a:p>
            <a:pPr>
              <a:buNone/>
            </a:pPr>
            <a:r>
              <a:rPr lang="cs-CZ" sz="800" dirty="0" smtClean="0"/>
              <a:t>12- </a:t>
            </a:r>
            <a:r>
              <a:rPr lang="cs-CZ" sz="800" i="1" dirty="0" smtClean="0"/>
              <a:t>VYPÁLENÉ LEŽÁKY</a:t>
            </a:r>
            <a:r>
              <a:rPr lang="cs-CZ" sz="800" dirty="0" smtClean="0"/>
              <a:t> [online]. Dostupné z: 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</a:t>
            </a:r>
            <a:r>
              <a:rPr lang="cs-CZ" sz="800" dirty="0" err="1" smtClean="0"/>
              <a:t>le</a:t>
            </a:r>
            <a:r>
              <a:rPr lang="cs-CZ" sz="800" dirty="0" smtClean="0"/>
              <a:t>%C5%BE%C3%A1ky&amp;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client</a:t>
            </a:r>
            <a:r>
              <a:rPr lang="cs-CZ" sz="800" dirty="0" smtClean="0"/>
              <a:t>=</a:t>
            </a:r>
            <a:r>
              <a:rPr lang="cs-CZ" sz="800" dirty="0" err="1" smtClean="0"/>
              <a:t>firefox</a:t>
            </a:r>
            <a:r>
              <a:rPr lang="cs-CZ" sz="800" dirty="0" smtClean="0"/>
              <a:t>-a&amp;</a:t>
            </a:r>
            <a:r>
              <a:rPr lang="cs-CZ" sz="800" dirty="0" err="1" smtClean="0"/>
              <a:t>hs</a:t>
            </a:r>
            <a:r>
              <a:rPr lang="cs-CZ" sz="800" dirty="0" smtClean="0"/>
              <a:t>=XSV&amp;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rls</a:t>
            </a:r>
            <a:r>
              <a:rPr lang="cs-CZ" sz="800" dirty="0" smtClean="0"/>
              <a:t>=</a:t>
            </a:r>
            <a:r>
              <a:rPr lang="cs-CZ" sz="800" dirty="0" err="1" smtClean="0"/>
              <a:t>org.mozilla</a:t>
            </a:r>
            <a:r>
              <a:rPr lang="cs-CZ" sz="800" dirty="0" smtClean="0"/>
              <a:t>:</a:t>
            </a:r>
            <a:r>
              <a:rPr lang="cs-CZ" sz="800" dirty="0" err="1" smtClean="0"/>
              <a:t>cs</a:t>
            </a:r>
            <a:r>
              <a:rPr lang="cs-CZ" sz="800" dirty="0" smtClean="0"/>
              <a:t>:</a:t>
            </a:r>
            <a:r>
              <a:rPr lang="cs-CZ" sz="800" dirty="0" err="1" smtClean="0"/>
              <a:t>official</a:t>
            </a:r>
            <a:r>
              <a:rPr lang="cs-CZ" sz="800" dirty="0" smtClean="0"/>
              <a:t>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=1280&amp;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=885&amp;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=lmG7OusMPfr6rM:&amp;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zamky</a:t>
            </a:r>
            <a:r>
              <a:rPr lang="cs-CZ" sz="800" dirty="0" smtClean="0"/>
              <a:t>-hrady.</a:t>
            </a:r>
            <a:r>
              <a:rPr lang="cs-CZ" sz="800" dirty="0" err="1" smtClean="0"/>
              <a:t>eu</a:t>
            </a:r>
            <a:r>
              <a:rPr lang="cs-CZ" sz="800" dirty="0" smtClean="0"/>
              <a:t>/</a:t>
            </a:r>
            <a:r>
              <a:rPr lang="cs-CZ" sz="800" dirty="0" err="1" smtClean="0"/>
              <a:t>vojenske</a:t>
            </a:r>
            <a:r>
              <a:rPr lang="cs-CZ" sz="800" dirty="0" smtClean="0"/>
              <a:t>_</a:t>
            </a:r>
            <a:r>
              <a:rPr lang="cs-CZ" sz="800" dirty="0" err="1" smtClean="0"/>
              <a:t>pamatky</a:t>
            </a:r>
            <a:r>
              <a:rPr lang="cs-CZ" sz="800" dirty="0" smtClean="0"/>
              <a:t>-</a:t>
            </a:r>
            <a:r>
              <a:rPr lang="cs-CZ" sz="800" dirty="0" err="1" smtClean="0"/>
              <a:t>lezaky</a:t>
            </a:r>
            <a:r>
              <a:rPr lang="cs-CZ" sz="800" dirty="0" smtClean="0"/>
              <a:t>-detaily,4&amp;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=rdDuIJF8hdFWXM&amp;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zamky</a:t>
            </a:r>
            <a:r>
              <a:rPr lang="cs-CZ" sz="800" dirty="0" smtClean="0"/>
              <a:t>-hrady.</a:t>
            </a:r>
            <a:r>
              <a:rPr lang="cs-CZ" sz="800" dirty="0" err="1" smtClean="0"/>
              <a:t>eu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</a:t>
            </a:r>
            <a:r>
              <a:rPr lang="cs-CZ" sz="800" dirty="0" err="1" smtClean="0"/>
              <a:t>vojenske</a:t>
            </a:r>
            <a:r>
              <a:rPr lang="cs-CZ" sz="800" dirty="0" smtClean="0"/>
              <a:t>_</a:t>
            </a:r>
            <a:r>
              <a:rPr lang="cs-CZ" sz="800" dirty="0" err="1" smtClean="0"/>
              <a:t>pamatky</a:t>
            </a:r>
            <a:r>
              <a:rPr lang="cs-CZ" sz="800" dirty="0" smtClean="0"/>
              <a:t>/1247252705.jpg&amp;w=640&amp;h=451&amp;</a:t>
            </a:r>
            <a:r>
              <a:rPr lang="cs-CZ" sz="800" dirty="0" err="1" smtClean="0"/>
              <a:t>ei</a:t>
            </a:r>
            <a:r>
              <a:rPr lang="cs-CZ" sz="800" dirty="0" smtClean="0"/>
              <a:t>=1UOdT9X0PMfDswaBtbSRAQ&amp;zoom=1&amp;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=588&amp;</a:t>
            </a:r>
            <a:r>
              <a:rPr lang="cs-CZ" sz="800" dirty="0" err="1" smtClean="0"/>
              <a:t>vpy</a:t>
            </a:r>
            <a:r>
              <a:rPr lang="cs-CZ" sz="800" dirty="0" smtClean="0"/>
              <a:t>=112&amp;dur=244&amp;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=146&amp;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=200&amp;</a:t>
            </a:r>
            <a:r>
              <a:rPr lang="cs-CZ" sz="800" dirty="0" err="1" smtClean="0"/>
              <a:t>tx</a:t>
            </a:r>
            <a:r>
              <a:rPr lang="cs-CZ" sz="800" dirty="0" smtClean="0"/>
              <a:t>=142&amp;ty=135&amp;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=100417234535526286064&amp;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=146&amp;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=200&amp;start=0&amp;</a:t>
            </a:r>
            <a:r>
              <a:rPr lang="cs-CZ" sz="800" dirty="0" err="1" smtClean="0"/>
              <a:t>nds</a:t>
            </a:r>
            <a:r>
              <a:rPr lang="cs-CZ" sz="800" dirty="0" smtClean="0"/>
              <a:t> </a:t>
            </a:r>
          </a:p>
          <a:p>
            <a:pPr>
              <a:buNone/>
            </a:pPr>
            <a:r>
              <a:rPr lang="cs-CZ" sz="800" dirty="0" smtClean="0"/>
              <a:t>           </a:t>
            </a:r>
            <a:r>
              <a:rPr lang="pl-PL" sz="800" i="1" dirty="0" smtClean="0"/>
              <a:t>JAVOŘÍČKO</a:t>
            </a:r>
            <a:r>
              <a:rPr lang="pl-PL" sz="800" dirty="0" smtClean="0"/>
              <a:t> [online]. Dostupné z: http://www.valka.cz/clanek_11106.html5%BE%C3%A1ky&amp;hl=cs&amp;client=firefox-a&amp;hs=XSV&amp;sa=X&amp;rls=org.mozilla:cs:official&amp;biw=1280&amp;bih=885&amp;tbm=isch&amp;prmd=imvns&amp;tbnid=lmG7OusMPfr6rM:&amp;imgrefurl=http://www.zamky-hrady.eu/vojenske_pamatky-lezaky-detaily,4&amp;docid=rdDuIJF8hdFWXM&amp;imgurl=http://www.zamky-hrady.eu/img/vojenske_pamatky/1247252705.jpg&amp;w=640&amp;h=451&amp;ei=1UOdT9X0PMfDswaBtbSRAQ&amp;zoom=1&amp;iact=hc&amp;vpx=588&amp;vpy=112&amp;dur=244&amp;hovh=146&amp;hovw=200&amp;tx=142&amp;ty=135&amp;sig=100417234535526286064&amp;page=1&amp;tbnh=146&amp;tbnw=200&amp;start=0&amp;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 </a:t>
            </a:r>
            <a:endParaRPr lang="pl-PL" sz="800" dirty="0" smtClean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844</TotalTime>
  <Words>319</Words>
  <Application>Microsoft Office PowerPoint</Application>
  <PresentationFormat>Předvádění na obrazovce (4:3)</PresentationFormat>
  <Paragraphs>47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DĚJEPIS 8. a 9. ročník Autor: Miroslav Janata Škola: ZŠ,PŠ a MŠ Česká Lípa </vt:lpstr>
      <vt:lpstr>Popis prezentace</vt:lpstr>
      <vt:lpstr>15. 3. 1939</vt:lpstr>
      <vt:lpstr>16. 3. 1939</vt:lpstr>
      <vt:lpstr>Co dělali bývalí vojáci????</vt:lpstr>
      <vt:lpstr>SLOUŽILI NĚMCŮM </vt:lpstr>
      <vt:lpstr>nic, čekali, co se bude dít</vt:lpstr>
      <vt:lpstr>ODEŠLI BOJOVAT ZA HRANICE</vt:lpstr>
      <vt:lpstr>JINÍ PROVÁDĚLI DIVERZNÍ ČINNOST</vt:lpstr>
      <vt:lpstr>NĚMCI SE KRUTĚ MSTILI</vt:lpstr>
      <vt:lpstr>TAKOVÝCH VESNIC BYLO VÍCE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Učitel</cp:lastModifiedBy>
  <cp:revision>91</cp:revision>
  <dcterms:created xsi:type="dcterms:W3CDTF">2011-04-28T12:04:33Z</dcterms:created>
  <dcterms:modified xsi:type="dcterms:W3CDTF">2012-09-18T08:42:43Z</dcterms:modified>
</cp:coreProperties>
</file>