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diagrams/data11.xml" ContentType="application/vnd.openxmlformats-officedocument.drawingml.diagramData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370" r:id="rId2"/>
    <p:sldId id="316" r:id="rId3"/>
    <p:sldId id="317" r:id="rId4"/>
    <p:sldId id="318" r:id="rId5"/>
    <p:sldId id="350" r:id="rId6"/>
    <p:sldId id="320" r:id="rId7"/>
    <p:sldId id="321" r:id="rId8"/>
    <p:sldId id="323" r:id="rId9"/>
    <p:sldId id="324" r:id="rId10"/>
    <p:sldId id="322" r:id="rId11"/>
    <p:sldId id="325" r:id="rId12"/>
    <p:sldId id="326" r:id="rId13"/>
    <p:sldId id="328" r:id="rId14"/>
    <p:sldId id="329" r:id="rId15"/>
    <p:sldId id="330" r:id="rId16"/>
    <p:sldId id="351" r:id="rId17"/>
    <p:sldId id="352" r:id="rId18"/>
    <p:sldId id="353" r:id="rId19"/>
    <p:sldId id="354" r:id="rId20"/>
    <p:sldId id="355" r:id="rId21"/>
    <p:sldId id="356" r:id="rId22"/>
    <p:sldId id="357" r:id="rId23"/>
    <p:sldId id="358" r:id="rId24"/>
    <p:sldId id="359" r:id="rId25"/>
    <p:sldId id="331" r:id="rId26"/>
    <p:sldId id="360" r:id="rId27"/>
    <p:sldId id="361" r:id="rId28"/>
    <p:sldId id="362" r:id="rId29"/>
    <p:sldId id="363" r:id="rId30"/>
    <p:sldId id="364" r:id="rId31"/>
    <p:sldId id="365" r:id="rId32"/>
    <p:sldId id="366" r:id="rId33"/>
    <p:sldId id="367" r:id="rId34"/>
    <p:sldId id="368" r:id="rId35"/>
    <p:sldId id="369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35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486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slide" Target="../slides/slide25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slide" Target="../slides/slide26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slide" Target="../slides/slide27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slide" Target="../slides/slide28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slide" Target="../slides/slide29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slide" Target="../slides/slide20.xml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slide" Target="../slides/slide31.xml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slide" Target="../slides/slide32.xml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slide" Target="../slides/slide23.xml"/></Relationships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slide" Target="../slides/slide34.xml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5A55BA-0009-46AD-B6C7-B6C61091CBA4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25191D-F160-41C5-BAF7-1B072C7D9826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Polsko společně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                      s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Ruskem </a:t>
          </a:r>
          <a:endParaRPr lang="cs-CZ" cap="all" baseline="0" dirty="0">
            <a:solidFill>
              <a:schemeClr val="tx1"/>
            </a:solidFill>
          </a:endParaRPr>
        </a:p>
      </dgm:t>
    </dgm:pt>
    <dgm:pt modelId="{15A3C7A7-2D19-419E-B9E8-2346BB75B3B0}" type="parTrans" cxnId="{25E91D5F-DD26-4422-A791-4406BF1B5933}">
      <dgm:prSet/>
      <dgm:spPr/>
      <dgm:t>
        <a:bodyPr/>
        <a:lstStyle/>
        <a:p>
          <a:endParaRPr lang="cs-CZ"/>
        </a:p>
      </dgm:t>
    </dgm:pt>
    <dgm:pt modelId="{A25F0614-8AA2-420D-81C6-3FB206C23821}" type="sibTrans" cxnId="{25E91D5F-DD26-4422-A791-4406BF1B5933}">
      <dgm:prSet/>
      <dgm:spPr/>
      <dgm:t>
        <a:bodyPr/>
        <a:lstStyle/>
        <a:p>
          <a:endParaRPr lang="cs-CZ"/>
        </a:p>
      </dgm:t>
    </dgm:pt>
    <dgm:pt modelId="{2D21A518-BFAB-4237-8AFD-DACBA2226837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Německo</a:t>
          </a:r>
          <a:endParaRPr lang="cs-CZ" cap="all" baseline="0" dirty="0">
            <a:solidFill>
              <a:schemeClr val="tx1"/>
            </a:solidFill>
          </a:endParaRPr>
        </a:p>
      </dgm:t>
    </dgm:pt>
    <dgm:pt modelId="{9DD742C8-FB06-4084-9824-71818CA644CE}" type="parTrans" cxnId="{BBD00299-3FFF-42E9-8E67-595C6A8D378F}">
      <dgm:prSet/>
      <dgm:spPr/>
      <dgm:t>
        <a:bodyPr/>
        <a:lstStyle/>
        <a:p>
          <a:endParaRPr lang="cs-CZ"/>
        </a:p>
      </dgm:t>
    </dgm:pt>
    <dgm:pt modelId="{390D4DAA-1B91-4DC9-B52C-470FFD59DB0A}" type="sibTrans" cxnId="{BBD00299-3FFF-42E9-8E67-595C6A8D378F}">
      <dgm:prSet/>
      <dgm:spPr/>
      <dgm:t>
        <a:bodyPr/>
        <a:lstStyle/>
        <a:p>
          <a:endParaRPr lang="cs-CZ"/>
        </a:p>
      </dgm:t>
    </dgm:pt>
    <dgm:pt modelId="{3FA286A1-80E5-4EEF-9C93-C772AB6A1E11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Československo</a:t>
          </a:r>
          <a:endParaRPr lang="cs-CZ" cap="all" baseline="0" dirty="0">
            <a:solidFill>
              <a:schemeClr val="tx1"/>
            </a:solidFill>
          </a:endParaRPr>
        </a:p>
      </dgm:t>
    </dgm:pt>
    <dgm:pt modelId="{330E0D82-B5CB-47A9-83E3-13F7BB4F5CDA}" type="parTrans" cxnId="{0A4A6B47-702C-41CF-8FA5-5D48D4E08E6E}">
      <dgm:prSet/>
      <dgm:spPr/>
      <dgm:t>
        <a:bodyPr/>
        <a:lstStyle/>
        <a:p>
          <a:endParaRPr lang="cs-CZ"/>
        </a:p>
      </dgm:t>
    </dgm:pt>
    <dgm:pt modelId="{6765536B-46E0-47B6-9FED-4217BD1E21CE}" type="sibTrans" cxnId="{0A4A6B47-702C-41CF-8FA5-5D48D4E08E6E}">
      <dgm:prSet/>
      <dgm:spPr/>
      <dgm:t>
        <a:bodyPr/>
        <a:lstStyle/>
        <a:p>
          <a:endParaRPr lang="cs-CZ"/>
        </a:p>
      </dgm:t>
    </dgm:pt>
    <dgm:pt modelId="{4C5BA36F-18B8-419D-BC7A-9D691A08C676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Francie </a:t>
          </a:r>
          <a:endParaRPr lang="cs-CZ" cap="all" baseline="0" dirty="0">
            <a:solidFill>
              <a:schemeClr val="tx1"/>
            </a:solidFill>
          </a:endParaRPr>
        </a:p>
      </dgm:t>
    </dgm:pt>
    <dgm:pt modelId="{F8C0AFB4-AB64-4615-A7B0-6D3C516905B3}" type="parTrans" cxnId="{9C8FB5E7-8C87-42FC-B5F7-BC179DC6A10E}">
      <dgm:prSet/>
      <dgm:spPr/>
      <dgm:t>
        <a:bodyPr/>
        <a:lstStyle/>
        <a:p>
          <a:endParaRPr lang="cs-CZ"/>
        </a:p>
      </dgm:t>
    </dgm:pt>
    <dgm:pt modelId="{F5FF3882-178B-436D-BD70-8C72FECBEF5A}" type="sibTrans" cxnId="{9C8FB5E7-8C87-42FC-B5F7-BC179DC6A10E}">
      <dgm:prSet/>
      <dgm:spPr/>
      <dgm:t>
        <a:bodyPr/>
        <a:lstStyle/>
        <a:p>
          <a:endParaRPr lang="cs-CZ"/>
        </a:p>
      </dgm:t>
    </dgm:pt>
    <dgm:pt modelId="{A41E1353-174A-48BF-9D84-611B31814E95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Anglie</a:t>
          </a:r>
          <a:endParaRPr lang="cs-CZ" cap="all" baseline="0" dirty="0">
            <a:solidFill>
              <a:schemeClr val="tx1"/>
            </a:solidFill>
          </a:endParaRPr>
        </a:p>
      </dgm:t>
    </dgm:pt>
    <dgm:pt modelId="{B444CC66-983A-4261-BC0C-B7ABB668BEB9}" type="parTrans" cxnId="{5805C27D-3FBC-4227-806F-844A4BB00B8A}">
      <dgm:prSet/>
      <dgm:spPr/>
      <dgm:t>
        <a:bodyPr/>
        <a:lstStyle/>
        <a:p>
          <a:endParaRPr lang="cs-CZ"/>
        </a:p>
      </dgm:t>
    </dgm:pt>
    <dgm:pt modelId="{49D31514-462C-415D-B0BC-7BE412638A68}" type="sibTrans" cxnId="{5805C27D-3FBC-4227-806F-844A4BB00B8A}">
      <dgm:prSet/>
      <dgm:spPr/>
      <dgm:t>
        <a:bodyPr/>
        <a:lstStyle/>
        <a:p>
          <a:endParaRPr lang="cs-CZ"/>
        </a:p>
      </dgm:t>
    </dgm:pt>
    <dgm:pt modelId="{CD318362-85FC-4872-84E4-D082FB7DF1E7}" type="pres">
      <dgm:prSet presAssocID="{AF5A55BA-0009-46AD-B6C7-B6C61091CBA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39A248-B6D0-49E6-A76D-948CC45B2D4E}" type="pres">
      <dgm:prSet presAssocID="{3725191D-F160-41C5-BAF7-1B072C7D9826}" presName="node" presStyleLbl="node1" presStyleIdx="0" presStyleCnt="5" custLinFactNeighborX="7221" custLinFactNeighborY="-13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13D8BE-7AF3-4318-B01C-421950908DBC}" type="pres">
      <dgm:prSet presAssocID="{A25F0614-8AA2-420D-81C6-3FB206C23821}" presName="sibTrans" presStyleCnt="0"/>
      <dgm:spPr/>
    </dgm:pt>
    <dgm:pt modelId="{75A7B2F0-D0B1-4914-808E-6C3D539616B8}" type="pres">
      <dgm:prSet presAssocID="{2D21A518-BFAB-4237-8AFD-DACBA222683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0A8CD6-0B11-4240-A304-FB876CFC087C}" type="pres">
      <dgm:prSet presAssocID="{390D4DAA-1B91-4DC9-B52C-470FFD59DB0A}" presName="sibTrans" presStyleCnt="0"/>
      <dgm:spPr/>
    </dgm:pt>
    <dgm:pt modelId="{9DF881C8-E9EC-4B23-A4F5-9C4C48B3FE6C}" type="pres">
      <dgm:prSet presAssocID="{3FA286A1-80E5-4EEF-9C93-C772AB6A1E1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667263-4A4F-43A3-8AFD-0902F62EC080}" type="pres">
      <dgm:prSet presAssocID="{6765536B-46E0-47B6-9FED-4217BD1E21CE}" presName="sibTrans" presStyleCnt="0"/>
      <dgm:spPr/>
    </dgm:pt>
    <dgm:pt modelId="{F72045EB-D5EC-48DF-A0B5-212FE8CD6721}" type="pres">
      <dgm:prSet presAssocID="{4C5BA36F-18B8-419D-BC7A-9D691A08C67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C50508-76C4-4416-A53F-4890239481FC}" type="pres">
      <dgm:prSet presAssocID="{F5FF3882-178B-436D-BD70-8C72FECBEF5A}" presName="sibTrans" presStyleCnt="0"/>
      <dgm:spPr/>
    </dgm:pt>
    <dgm:pt modelId="{10BEFFFB-E127-409A-87F6-2ABAA8DFC242}" type="pres">
      <dgm:prSet presAssocID="{A41E1353-174A-48BF-9D84-611B31814E9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05C27D-3FBC-4227-806F-844A4BB00B8A}" srcId="{AF5A55BA-0009-46AD-B6C7-B6C61091CBA4}" destId="{A41E1353-174A-48BF-9D84-611B31814E95}" srcOrd="4" destOrd="0" parTransId="{B444CC66-983A-4261-BC0C-B7ABB668BEB9}" sibTransId="{49D31514-462C-415D-B0BC-7BE412638A68}"/>
    <dgm:cxn modelId="{55ADAEB5-E842-42DA-833E-352F9383B1A1}" type="presOf" srcId="{2D21A518-BFAB-4237-8AFD-DACBA2226837}" destId="{75A7B2F0-D0B1-4914-808E-6C3D539616B8}" srcOrd="0" destOrd="0" presId="urn:microsoft.com/office/officeart/2005/8/layout/default#1"/>
    <dgm:cxn modelId="{66BE2700-9DFD-4068-8D8B-156CB820547E}" type="presOf" srcId="{3FA286A1-80E5-4EEF-9C93-C772AB6A1E11}" destId="{9DF881C8-E9EC-4B23-A4F5-9C4C48B3FE6C}" srcOrd="0" destOrd="0" presId="urn:microsoft.com/office/officeart/2005/8/layout/default#1"/>
    <dgm:cxn modelId="{4B31413A-946E-4FF1-BB1F-69B1926D3C63}" type="presOf" srcId="{3725191D-F160-41C5-BAF7-1B072C7D9826}" destId="{5839A248-B6D0-49E6-A76D-948CC45B2D4E}" srcOrd="0" destOrd="0" presId="urn:microsoft.com/office/officeart/2005/8/layout/default#1"/>
    <dgm:cxn modelId="{15E5C620-BCA2-4CDA-93D7-5D1D598E6FBA}" type="presOf" srcId="{AF5A55BA-0009-46AD-B6C7-B6C61091CBA4}" destId="{CD318362-85FC-4872-84E4-D082FB7DF1E7}" srcOrd="0" destOrd="0" presId="urn:microsoft.com/office/officeart/2005/8/layout/default#1"/>
    <dgm:cxn modelId="{25E91D5F-DD26-4422-A791-4406BF1B5933}" srcId="{AF5A55BA-0009-46AD-B6C7-B6C61091CBA4}" destId="{3725191D-F160-41C5-BAF7-1B072C7D9826}" srcOrd="0" destOrd="0" parTransId="{15A3C7A7-2D19-419E-B9E8-2346BB75B3B0}" sibTransId="{A25F0614-8AA2-420D-81C6-3FB206C23821}"/>
    <dgm:cxn modelId="{FA78E5D4-4FD8-49BF-B01B-A1742989873B}" type="presOf" srcId="{A41E1353-174A-48BF-9D84-611B31814E95}" destId="{10BEFFFB-E127-409A-87F6-2ABAA8DFC242}" srcOrd="0" destOrd="0" presId="urn:microsoft.com/office/officeart/2005/8/layout/default#1"/>
    <dgm:cxn modelId="{9C8FB5E7-8C87-42FC-B5F7-BC179DC6A10E}" srcId="{AF5A55BA-0009-46AD-B6C7-B6C61091CBA4}" destId="{4C5BA36F-18B8-419D-BC7A-9D691A08C676}" srcOrd="3" destOrd="0" parTransId="{F8C0AFB4-AB64-4615-A7B0-6D3C516905B3}" sibTransId="{F5FF3882-178B-436D-BD70-8C72FECBEF5A}"/>
    <dgm:cxn modelId="{0A4A6B47-702C-41CF-8FA5-5D48D4E08E6E}" srcId="{AF5A55BA-0009-46AD-B6C7-B6C61091CBA4}" destId="{3FA286A1-80E5-4EEF-9C93-C772AB6A1E11}" srcOrd="2" destOrd="0" parTransId="{330E0D82-B5CB-47A9-83E3-13F7BB4F5CDA}" sibTransId="{6765536B-46E0-47B6-9FED-4217BD1E21CE}"/>
    <dgm:cxn modelId="{BBD00299-3FFF-42E9-8E67-595C6A8D378F}" srcId="{AF5A55BA-0009-46AD-B6C7-B6C61091CBA4}" destId="{2D21A518-BFAB-4237-8AFD-DACBA2226837}" srcOrd="1" destOrd="0" parTransId="{9DD742C8-FB06-4084-9824-71818CA644CE}" sibTransId="{390D4DAA-1B91-4DC9-B52C-470FFD59DB0A}"/>
    <dgm:cxn modelId="{5AA8260E-D1D4-4519-B1E5-628CCDD8FAFC}" type="presOf" srcId="{4C5BA36F-18B8-419D-BC7A-9D691A08C676}" destId="{F72045EB-D5EC-48DF-A0B5-212FE8CD6721}" srcOrd="0" destOrd="0" presId="urn:microsoft.com/office/officeart/2005/8/layout/default#1"/>
    <dgm:cxn modelId="{2A905D00-BAF3-421D-9800-CFCBD994E9F3}" type="presParOf" srcId="{CD318362-85FC-4872-84E4-D082FB7DF1E7}" destId="{5839A248-B6D0-49E6-A76D-948CC45B2D4E}" srcOrd="0" destOrd="0" presId="urn:microsoft.com/office/officeart/2005/8/layout/default#1"/>
    <dgm:cxn modelId="{0AA3DCBC-B8D2-4C2C-88A6-043C59437B1D}" type="presParOf" srcId="{CD318362-85FC-4872-84E4-D082FB7DF1E7}" destId="{9D13D8BE-7AF3-4318-B01C-421950908DBC}" srcOrd="1" destOrd="0" presId="urn:microsoft.com/office/officeart/2005/8/layout/default#1"/>
    <dgm:cxn modelId="{FDFA2A7E-4453-4B84-9665-25E43EC563BD}" type="presParOf" srcId="{CD318362-85FC-4872-84E4-D082FB7DF1E7}" destId="{75A7B2F0-D0B1-4914-808E-6C3D539616B8}" srcOrd="2" destOrd="0" presId="urn:microsoft.com/office/officeart/2005/8/layout/default#1"/>
    <dgm:cxn modelId="{995E091A-3A19-4169-B4A6-5A5ACE9D5C4D}" type="presParOf" srcId="{CD318362-85FC-4872-84E4-D082FB7DF1E7}" destId="{2E0A8CD6-0B11-4240-A304-FB876CFC087C}" srcOrd="3" destOrd="0" presId="urn:microsoft.com/office/officeart/2005/8/layout/default#1"/>
    <dgm:cxn modelId="{5CDED2A2-A07E-4549-AA67-70C1A2B6BC65}" type="presParOf" srcId="{CD318362-85FC-4872-84E4-D082FB7DF1E7}" destId="{9DF881C8-E9EC-4B23-A4F5-9C4C48B3FE6C}" srcOrd="4" destOrd="0" presId="urn:microsoft.com/office/officeart/2005/8/layout/default#1"/>
    <dgm:cxn modelId="{1D8BB796-CD1B-4F6E-87F5-DCB67B5B566B}" type="presParOf" srcId="{CD318362-85FC-4872-84E4-D082FB7DF1E7}" destId="{39667263-4A4F-43A3-8AFD-0902F62EC080}" srcOrd="5" destOrd="0" presId="urn:microsoft.com/office/officeart/2005/8/layout/default#1"/>
    <dgm:cxn modelId="{5D7F5045-AB4F-495D-A7C6-1048F682102E}" type="presParOf" srcId="{CD318362-85FC-4872-84E4-D082FB7DF1E7}" destId="{F72045EB-D5EC-48DF-A0B5-212FE8CD6721}" srcOrd="6" destOrd="0" presId="urn:microsoft.com/office/officeart/2005/8/layout/default#1"/>
    <dgm:cxn modelId="{F7DE0512-1441-4F70-B8D1-57C68C998EA4}" type="presParOf" srcId="{CD318362-85FC-4872-84E4-D082FB7DF1E7}" destId="{A4C50508-76C4-4416-A53F-4890239481FC}" srcOrd="7" destOrd="0" presId="urn:microsoft.com/office/officeart/2005/8/layout/default#1"/>
    <dgm:cxn modelId="{33921D99-8E65-48D9-8D9E-02F4CD1F97BA}" type="presParOf" srcId="{CD318362-85FC-4872-84E4-D082FB7DF1E7}" destId="{10BEFFFB-E127-409A-87F6-2ABAA8DFC242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8B2143-402C-4A77-AA54-B372161383F8}" type="doc">
      <dgm:prSet loTypeId="urn:microsoft.com/office/officeart/2005/8/layout/default#2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C8E1C31-7D1B-4B95-9DA1-3947A2A345B2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V Londýně</a:t>
          </a:r>
          <a:endParaRPr lang="cs-CZ" cap="all" baseline="0" dirty="0"/>
        </a:p>
      </dgm:t>
    </dgm:pt>
    <dgm:pt modelId="{60C148BF-C107-4062-A7EC-7CCE01697838}" type="parTrans" cxnId="{BD34680C-5D73-43DB-A716-E01235FA8707}">
      <dgm:prSet/>
      <dgm:spPr/>
      <dgm:t>
        <a:bodyPr/>
        <a:lstStyle/>
        <a:p>
          <a:endParaRPr lang="cs-CZ"/>
        </a:p>
      </dgm:t>
    </dgm:pt>
    <dgm:pt modelId="{C91A15D0-4958-4E67-BB8C-B0B5337A96D3}" type="sibTrans" cxnId="{BD34680C-5D73-43DB-A716-E01235FA8707}">
      <dgm:prSet/>
      <dgm:spPr/>
      <dgm:t>
        <a:bodyPr/>
        <a:lstStyle/>
        <a:p>
          <a:endParaRPr lang="cs-CZ"/>
        </a:p>
      </dgm:t>
    </dgm:pt>
    <dgm:pt modelId="{13118F40-496C-4227-B614-6FAD37998657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V </a:t>
          </a:r>
          <a:r>
            <a:rPr lang="cs-CZ" cap="all" baseline="0" dirty="0" err="1" smtClean="0">
              <a:hlinkClick xmlns:r="http://schemas.openxmlformats.org/officeDocument/2006/relationships" r:id="rId1" action="ppaction://hlinksldjump"/>
            </a:rPr>
            <a:t>berlíně</a:t>
          </a:r>
          <a:endParaRPr lang="cs-CZ" cap="all" baseline="0" dirty="0"/>
        </a:p>
      </dgm:t>
    </dgm:pt>
    <dgm:pt modelId="{B8938D5A-EF11-48B0-A1D7-05322C177156}" type="parTrans" cxnId="{8AE4AFA2-B7A2-440E-AD9A-17481FE08778}">
      <dgm:prSet/>
      <dgm:spPr/>
      <dgm:t>
        <a:bodyPr/>
        <a:lstStyle/>
        <a:p>
          <a:endParaRPr lang="cs-CZ"/>
        </a:p>
      </dgm:t>
    </dgm:pt>
    <dgm:pt modelId="{95E50BCA-E89E-4760-A02B-FDBE92F42925}" type="sibTrans" cxnId="{8AE4AFA2-B7A2-440E-AD9A-17481FE08778}">
      <dgm:prSet/>
      <dgm:spPr/>
      <dgm:t>
        <a:bodyPr/>
        <a:lstStyle/>
        <a:p>
          <a:endParaRPr lang="cs-CZ"/>
        </a:p>
      </dgm:t>
    </dgm:pt>
    <dgm:pt modelId="{577004D6-D5B6-4565-BDBA-2BD3A09B7829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2" action="ppaction://hlinksldjump"/>
            </a:rPr>
            <a:t>V mnichově </a:t>
          </a:r>
          <a:endParaRPr lang="cs-CZ" cap="all" baseline="0" dirty="0"/>
        </a:p>
      </dgm:t>
    </dgm:pt>
    <dgm:pt modelId="{592E66D4-AFAC-443B-8117-F7714D263847}" type="parTrans" cxnId="{5F9C56E3-3716-4EC3-9BA0-E05FE81D716D}">
      <dgm:prSet/>
      <dgm:spPr/>
      <dgm:t>
        <a:bodyPr/>
        <a:lstStyle/>
        <a:p>
          <a:endParaRPr lang="cs-CZ"/>
        </a:p>
      </dgm:t>
    </dgm:pt>
    <dgm:pt modelId="{E16AB6F8-2B07-41A8-BE27-7EE6CF942FCF}" type="sibTrans" cxnId="{5F9C56E3-3716-4EC3-9BA0-E05FE81D716D}">
      <dgm:prSet/>
      <dgm:spPr/>
      <dgm:t>
        <a:bodyPr/>
        <a:lstStyle/>
        <a:p>
          <a:endParaRPr lang="cs-CZ"/>
        </a:p>
      </dgm:t>
    </dgm:pt>
    <dgm:pt modelId="{88FD17CA-3C1E-4E0A-9101-F17228ADAA32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V </a:t>
          </a:r>
          <a:r>
            <a:rPr lang="cs-CZ" cap="all" baseline="0" dirty="0" err="1" smtClean="0">
              <a:hlinkClick xmlns:r="http://schemas.openxmlformats.org/officeDocument/2006/relationships" r:id="rId1" action="ppaction://hlinksldjump"/>
            </a:rPr>
            <a:t>paříži</a:t>
          </a:r>
          <a:endParaRPr lang="cs-CZ" cap="all" baseline="0" dirty="0"/>
        </a:p>
      </dgm:t>
    </dgm:pt>
    <dgm:pt modelId="{DB616C87-F2F0-4238-A088-C6F49DD1A1E7}" type="parTrans" cxnId="{1794B721-752D-40CD-8063-E0BB9BE2890E}">
      <dgm:prSet/>
      <dgm:spPr/>
      <dgm:t>
        <a:bodyPr/>
        <a:lstStyle/>
        <a:p>
          <a:endParaRPr lang="cs-CZ"/>
        </a:p>
      </dgm:t>
    </dgm:pt>
    <dgm:pt modelId="{52C086E9-8A10-4953-96ED-AC4916777251}" type="sibTrans" cxnId="{1794B721-752D-40CD-8063-E0BB9BE2890E}">
      <dgm:prSet/>
      <dgm:spPr/>
      <dgm:t>
        <a:bodyPr/>
        <a:lstStyle/>
        <a:p>
          <a:endParaRPr lang="cs-CZ"/>
        </a:p>
      </dgm:t>
    </dgm:pt>
    <dgm:pt modelId="{8AEFC2C0-0DFA-440C-951D-EEEE6A05B842}" type="pres">
      <dgm:prSet presAssocID="{008B2143-402C-4A77-AA54-B372161383F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30F54A-514E-47C3-BC1A-B479EBCF756B}" type="pres">
      <dgm:prSet presAssocID="{1C8E1C31-7D1B-4B95-9DA1-3947A2A345B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864752-DAE6-45F4-8B64-ECEA12BBA91D}" type="pres">
      <dgm:prSet presAssocID="{C91A15D0-4958-4E67-BB8C-B0B5337A96D3}" presName="sibTrans" presStyleCnt="0"/>
      <dgm:spPr/>
    </dgm:pt>
    <dgm:pt modelId="{F86F63D4-E4BD-40EA-A163-7B8A7BEFE118}" type="pres">
      <dgm:prSet presAssocID="{13118F40-496C-4227-B614-6FAD3799865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884BB5-40F3-42F8-9340-E5C77DA982E2}" type="pres">
      <dgm:prSet presAssocID="{95E50BCA-E89E-4760-A02B-FDBE92F42925}" presName="sibTrans" presStyleCnt="0"/>
      <dgm:spPr/>
    </dgm:pt>
    <dgm:pt modelId="{B9283EA3-ACD5-4F05-BE9F-D74AA9FB16D6}" type="pres">
      <dgm:prSet presAssocID="{577004D6-D5B6-4565-BDBA-2BD3A09B782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03B386-F142-4ADD-8914-63A9026F0478}" type="pres">
      <dgm:prSet presAssocID="{E16AB6F8-2B07-41A8-BE27-7EE6CF942FCF}" presName="sibTrans" presStyleCnt="0"/>
      <dgm:spPr/>
    </dgm:pt>
    <dgm:pt modelId="{598B7AF3-87EA-42DC-AC05-B54BF4046107}" type="pres">
      <dgm:prSet presAssocID="{88FD17CA-3C1E-4E0A-9101-F17228ADAA3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E4AFA2-B7A2-440E-AD9A-17481FE08778}" srcId="{008B2143-402C-4A77-AA54-B372161383F8}" destId="{13118F40-496C-4227-B614-6FAD37998657}" srcOrd="1" destOrd="0" parTransId="{B8938D5A-EF11-48B0-A1D7-05322C177156}" sibTransId="{95E50BCA-E89E-4760-A02B-FDBE92F42925}"/>
    <dgm:cxn modelId="{1794B721-752D-40CD-8063-E0BB9BE2890E}" srcId="{008B2143-402C-4A77-AA54-B372161383F8}" destId="{88FD17CA-3C1E-4E0A-9101-F17228ADAA32}" srcOrd="3" destOrd="0" parTransId="{DB616C87-F2F0-4238-A088-C6F49DD1A1E7}" sibTransId="{52C086E9-8A10-4953-96ED-AC4916777251}"/>
    <dgm:cxn modelId="{A9ACF289-6867-466A-AE48-0DD97D7E6019}" type="presOf" srcId="{577004D6-D5B6-4565-BDBA-2BD3A09B7829}" destId="{B9283EA3-ACD5-4F05-BE9F-D74AA9FB16D6}" srcOrd="0" destOrd="0" presId="urn:microsoft.com/office/officeart/2005/8/layout/default#2"/>
    <dgm:cxn modelId="{BD34680C-5D73-43DB-A716-E01235FA8707}" srcId="{008B2143-402C-4A77-AA54-B372161383F8}" destId="{1C8E1C31-7D1B-4B95-9DA1-3947A2A345B2}" srcOrd="0" destOrd="0" parTransId="{60C148BF-C107-4062-A7EC-7CCE01697838}" sibTransId="{C91A15D0-4958-4E67-BB8C-B0B5337A96D3}"/>
    <dgm:cxn modelId="{27E22702-5348-4D7A-B916-44560271018A}" type="presOf" srcId="{008B2143-402C-4A77-AA54-B372161383F8}" destId="{8AEFC2C0-0DFA-440C-951D-EEEE6A05B842}" srcOrd="0" destOrd="0" presId="urn:microsoft.com/office/officeart/2005/8/layout/default#2"/>
    <dgm:cxn modelId="{3FF24658-7081-404B-B89E-47B86013B4E6}" type="presOf" srcId="{13118F40-496C-4227-B614-6FAD37998657}" destId="{F86F63D4-E4BD-40EA-A163-7B8A7BEFE118}" srcOrd="0" destOrd="0" presId="urn:microsoft.com/office/officeart/2005/8/layout/default#2"/>
    <dgm:cxn modelId="{5F9C56E3-3716-4EC3-9BA0-E05FE81D716D}" srcId="{008B2143-402C-4A77-AA54-B372161383F8}" destId="{577004D6-D5B6-4565-BDBA-2BD3A09B7829}" srcOrd="2" destOrd="0" parTransId="{592E66D4-AFAC-443B-8117-F7714D263847}" sibTransId="{E16AB6F8-2B07-41A8-BE27-7EE6CF942FCF}"/>
    <dgm:cxn modelId="{3A20A7AD-9515-4B09-B79C-7D2A80CD056D}" type="presOf" srcId="{88FD17CA-3C1E-4E0A-9101-F17228ADAA32}" destId="{598B7AF3-87EA-42DC-AC05-B54BF4046107}" srcOrd="0" destOrd="0" presId="urn:microsoft.com/office/officeart/2005/8/layout/default#2"/>
    <dgm:cxn modelId="{563DB36E-B82F-452B-8D10-4495941ABD9A}" type="presOf" srcId="{1C8E1C31-7D1B-4B95-9DA1-3947A2A345B2}" destId="{5530F54A-514E-47C3-BC1A-B479EBCF756B}" srcOrd="0" destOrd="0" presId="urn:microsoft.com/office/officeart/2005/8/layout/default#2"/>
    <dgm:cxn modelId="{DF567AC5-4B4B-4C1A-B329-060896A6FD42}" type="presParOf" srcId="{8AEFC2C0-0DFA-440C-951D-EEEE6A05B842}" destId="{5530F54A-514E-47C3-BC1A-B479EBCF756B}" srcOrd="0" destOrd="0" presId="urn:microsoft.com/office/officeart/2005/8/layout/default#2"/>
    <dgm:cxn modelId="{7CCA1DB3-8333-46D9-9DAD-39AED31CC706}" type="presParOf" srcId="{8AEFC2C0-0DFA-440C-951D-EEEE6A05B842}" destId="{FD864752-DAE6-45F4-8B64-ECEA12BBA91D}" srcOrd="1" destOrd="0" presId="urn:microsoft.com/office/officeart/2005/8/layout/default#2"/>
    <dgm:cxn modelId="{7478EF92-BB52-401A-B670-5B63CFD3631C}" type="presParOf" srcId="{8AEFC2C0-0DFA-440C-951D-EEEE6A05B842}" destId="{F86F63D4-E4BD-40EA-A163-7B8A7BEFE118}" srcOrd="2" destOrd="0" presId="urn:microsoft.com/office/officeart/2005/8/layout/default#2"/>
    <dgm:cxn modelId="{BA419D7D-FB6F-47AD-9B17-6BA3A09FAEFD}" type="presParOf" srcId="{8AEFC2C0-0DFA-440C-951D-EEEE6A05B842}" destId="{D8884BB5-40F3-42F8-9340-E5C77DA982E2}" srcOrd="3" destOrd="0" presId="urn:microsoft.com/office/officeart/2005/8/layout/default#2"/>
    <dgm:cxn modelId="{E811352E-0C86-44DF-A25C-A82431FD1125}" type="presParOf" srcId="{8AEFC2C0-0DFA-440C-951D-EEEE6A05B842}" destId="{B9283EA3-ACD5-4F05-BE9F-D74AA9FB16D6}" srcOrd="4" destOrd="0" presId="urn:microsoft.com/office/officeart/2005/8/layout/default#2"/>
    <dgm:cxn modelId="{359798A0-8342-4702-9D29-48931D237B41}" type="presParOf" srcId="{8AEFC2C0-0DFA-440C-951D-EEEE6A05B842}" destId="{AB03B386-F142-4ADD-8914-63A9026F0478}" srcOrd="5" destOrd="0" presId="urn:microsoft.com/office/officeart/2005/8/layout/default#2"/>
    <dgm:cxn modelId="{6F113698-A5C3-46B8-8F9E-56B5FF8A6D97}" type="presParOf" srcId="{8AEFC2C0-0DFA-440C-951D-EEEE6A05B842}" destId="{598B7AF3-87EA-42DC-AC05-B54BF4046107}" srcOrd="6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0893CF-BE6D-4916-A7B2-8CF881967241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7C5A54C-169D-4189-B0BF-FC68C2109C90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29.9.1938 zabráním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Sudet</a:t>
          </a:r>
          <a:endParaRPr lang="cs-CZ" baseline="0" dirty="0"/>
        </a:p>
      </dgm:t>
    </dgm:pt>
    <dgm:pt modelId="{F6AEDE25-4D87-4E30-8E08-E6D76A885F87}" type="parTrans" cxnId="{DA91DA1B-BC78-4910-BF23-E694E2C89CCA}">
      <dgm:prSet/>
      <dgm:spPr/>
      <dgm:t>
        <a:bodyPr/>
        <a:lstStyle/>
        <a:p>
          <a:endParaRPr lang="cs-CZ"/>
        </a:p>
      </dgm:t>
    </dgm:pt>
    <dgm:pt modelId="{2376D970-B891-4744-80E2-C36239093679}" type="sibTrans" cxnId="{DA91DA1B-BC78-4910-BF23-E694E2C89CCA}">
      <dgm:prSet/>
      <dgm:spPr/>
      <dgm:t>
        <a:bodyPr/>
        <a:lstStyle/>
        <a:p>
          <a:endParaRPr lang="cs-CZ"/>
        </a:p>
      </dgm:t>
    </dgm:pt>
    <dgm:pt modelId="{BA4617FA-00F8-4CEC-BCB4-8DAAC70CE92B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15.3.1939 okupací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Československa</a:t>
          </a:r>
          <a:endParaRPr lang="cs-CZ" baseline="0" dirty="0"/>
        </a:p>
      </dgm:t>
    </dgm:pt>
    <dgm:pt modelId="{DE8CCC1E-E779-46C3-B606-400D06A5C1BB}" type="parTrans" cxnId="{A7CB6462-74B2-4A93-91AE-CB10353F3CCD}">
      <dgm:prSet/>
      <dgm:spPr/>
      <dgm:t>
        <a:bodyPr/>
        <a:lstStyle/>
        <a:p>
          <a:endParaRPr lang="cs-CZ"/>
        </a:p>
      </dgm:t>
    </dgm:pt>
    <dgm:pt modelId="{31AA2D33-F8A9-4203-98BB-2896279301D0}" type="sibTrans" cxnId="{A7CB6462-74B2-4A93-91AE-CB10353F3CCD}">
      <dgm:prSet/>
      <dgm:spPr/>
      <dgm:t>
        <a:bodyPr/>
        <a:lstStyle/>
        <a:p>
          <a:endParaRPr lang="cs-CZ"/>
        </a:p>
      </dgm:t>
    </dgm:pt>
    <dgm:pt modelId="{217575E6-0DA3-421D-B91F-8E9AAE202AFF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1.9.1939 napadením Polska</a:t>
          </a:r>
          <a:endParaRPr lang="cs-CZ" dirty="0"/>
        </a:p>
      </dgm:t>
    </dgm:pt>
    <dgm:pt modelId="{F8F462F7-4B01-4A9C-8610-22D6C411E69E}" type="parTrans" cxnId="{7A2981A8-4601-4BDC-873E-9AD0A042F888}">
      <dgm:prSet/>
      <dgm:spPr/>
      <dgm:t>
        <a:bodyPr/>
        <a:lstStyle/>
        <a:p>
          <a:endParaRPr lang="cs-CZ"/>
        </a:p>
      </dgm:t>
    </dgm:pt>
    <dgm:pt modelId="{F7540FA4-FBBD-4C61-91C5-6CC2041C4543}" type="sibTrans" cxnId="{7A2981A8-4601-4BDC-873E-9AD0A042F888}">
      <dgm:prSet/>
      <dgm:spPr/>
      <dgm:t>
        <a:bodyPr/>
        <a:lstStyle/>
        <a:p>
          <a:endParaRPr lang="cs-CZ"/>
        </a:p>
      </dgm:t>
    </dgm:pt>
    <dgm:pt modelId="{34451BF9-190C-45C8-84ED-54A0640063B1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22.6.1941 napadením Sovětského svazu</a:t>
          </a:r>
          <a:endParaRPr lang="cs-CZ" dirty="0"/>
        </a:p>
      </dgm:t>
    </dgm:pt>
    <dgm:pt modelId="{37A0015A-FC8E-456C-A237-C3CC0A2A75FB}" type="parTrans" cxnId="{58C41132-73D7-44AF-A68B-2C4B353C1CE0}">
      <dgm:prSet/>
      <dgm:spPr/>
      <dgm:t>
        <a:bodyPr/>
        <a:lstStyle/>
        <a:p>
          <a:endParaRPr lang="cs-CZ"/>
        </a:p>
      </dgm:t>
    </dgm:pt>
    <dgm:pt modelId="{D7D6F20E-0ABD-4F1F-AE07-B6949938D26F}" type="sibTrans" cxnId="{58C41132-73D7-44AF-A68B-2C4B353C1CE0}">
      <dgm:prSet/>
      <dgm:spPr/>
      <dgm:t>
        <a:bodyPr/>
        <a:lstStyle/>
        <a:p>
          <a:endParaRPr lang="cs-CZ"/>
        </a:p>
      </dgm:t>
    </dgm:pt>
    <dgm:pt modelId="{C5B33F95-3BC2-40EF-B9A9-6CA91D357F9D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8.6.1944 vyloděním spojenců ve Francii</a:t>
          </a:r>
          <a:endParaRPr lang="cs-CZ" dirty="0"/>
        </a:p>
      </dgm:t>
    </dgm:pt>
    <dgm:pt modelId="{9BFF67A2-0A2E-42C2-9F9F-9E2B22771A8C}" type="parTrans" cxnId="{FDAAB8B7-AE66-4A23-BDAB-5EFDE0AA11E5}">
      <dgm:prSet/>
      <dgm:spPr/>
      <dgm:t>
        <a:bodyPr/>
        <a:lstStyle/>
        <a:p>
          <a:endParaRPr lang="cs-CZ"/>
        </a:p>
      </dgm:t>
    </dgm:pt>
    <dgm:pt modelId="{E5119539-8EE5-4B2C-AA8F-DFA33FB9200A}" type="sibTrans" cxnId="{FDAAB8B7-AE66-4A23-BDAB-5EFDE0AA11E5}">
      <dgm:prSet/>
      <dgm:spPr/>
      <dgm:t>
        <a:bodyPr/>
        <a:lstStyle/>
        <a:p>
          <a:endParaRPr lang="cs-CZ"/>
        </a:p>
      </dgm:t>
    </dgm:pt>
    <dgm:pt modelId="{A1C66553-39F4-4ECE-B4C1-7EB1EA9BC887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5.5.1945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Pražským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povstáním</a:t>
          </a:r>
          <a:endParaRPr lang="cs-CZ" baseline="0" dirty="0"/>
        </a:p>
      </dgm:t>
    </dgm:pt>
    <dgm:pt modelId="{9FC532DD-1EC7-4634-973B-C18F81332BCC}" type="parTrans" cxnId="{266B4CC7-0A47-44E0-8E33-90397E5D79CB}">
      <dgm:prSet/>
      <dgm:spPr/>
      <dgm:t>
        <a:bodyPr/>
        <a:lstStyle/>
        <a:p>
          <a:endParaRPr lang="cs-CZ"/>
        </a:p>
      </dgm:t>
    </dgm:pt>
    <dgm:pt modelId="{09F7DDA2-A31A-4030-A4BC-BAEC7CD1C7AE}" type="sibTrans" cxnId="{266B4CC7-0A47-44E0-8E33-90397E5D79CB}">
      <dgm:prSet/>
      <dgm:spPr/>
      <dgm:t>
        <a:bodyPr/>
        <a:lstStyle/>
        <a:p>
          <a:endParaRPr lang="cs-CZ"/>
        </a:p>
      </dgm:t>
    </dgm:pt>
    <dgm:pt modelId="{F52FCB5B-F6C8-4CE9-9A89-29BF89901A54}" type="pres">
      <dgm:prSet presAssocID="{490893CF-BE6D-4916-A7B2-8CF881967241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0FE738-3A77-4976-8A8F-D50E8B95CAD5}" type="pres">
      <dgm:prSet presAssocID="{A7C5A54C-169D-4189-B0BF-FC68C2109C90}" presName="horFlow" presStyleCnt="0"/>
      <dgm:spPr/>
    </dgm:pt>
    <dgm:pt modelId="{B4A0E7B7-7D37-469E-9750-A51EDBB016BA}" type="pres">
      <dgm:prSet presAssocID="{A7C5A54C-169D-4189-B0BF-FC68C2109C90}" presName="bigChev" presStyleLbl="node1" presStyleIdx="0" presStyleCnt="6" custScaleX="400391"/>
      <dgm:spPr/>
      <dgm:t>
        <a:bodyPr/>
        <a:lstStyle/>
        <a:p>
          <a:endParaRPr lang="cs-CZ"/>
        </a:p>
      </dgm:t>
    </dgm:pt>
    <dgm:pt modelId="{45E9766B-0A8E-4631-8819-42808676EF29}" type="pres">
      <dgm:prSet presAssocID="{A7C5A54C-169D-4189-B0BF-FC68C2109C90}" presName="vSp" presStyleCnt="0"/>
      <dgm:spPr/>
    </dgm:pt>
    <dgm:pt modelId="{C038DC79-353E-438E-884B-F0E7516FC450}" type="pres">
      <dgm:prSet presAssocID="{BA4617FA-00F8-4CEC-BCB4-8DAAC70CE92B}" presName="horFlow" presStyleCnt="0"/>
      <dgm:spPr/>
    </dgm:pt>
    <dgm:pt modelId="{405A6191-23EC-445F-9BAC-43B130CC45F9}" type="pres">
      <dgm:prSet presAssocID="{BA4617FA-00F8-4CEC-BCB4-8DAAC70CE92B}" presName="bigChev" presStyleLbl="node1" presStyleIdx="1" presStyleCnt="6" custScaleX="400391"/>
      <dgm:spPr/>
      <dgm:t>
        <a:bodyPr/>
        <a:lstStyle/>
        <a:p>
          <a:endParaRPr lang="cs-CZ"/>
        </a:p>
      </dgm:t>
    </dgm:pt>
    <dgm:pt modelId="{8A3A078E-7048-4350-870B-67200BE127E6}" type="pres">
      <dgm:prSet presAssocID="{BA4617FA-00F8-4CEC-BCB4-8DAAC70CE92B}" presName="vSp" presStyleCnt="0"/>
      <dgm:spPr/>
    </dgm:pt>
    <dgm:pt modelId="{B79D627E-DFB3-402C-B9A1-CB54EF9C18CC}" type="pres">
      <dgm:prSet presAssocID="{217575E6-0DA3-421D-B91F-8E9AAE202AFF}" presName="horFlow" presStyleCnt="0"/>
      <dgm:spPr/>
    </dgm:pt>
    <dgm:pt modelId="{4EFF4FBC-3021-457A-A1BD-B63470C45BA1}" type="pres">
      <dgm:prSet presAssocID="{217575E6-0DA3-421D-B91F-8E9AAE202AFF}" presName="bigChev" presStyleLbl="node1" presStyleIdx="2" presStyleCnt="6" custScaleX="400391"/>
      <dgm:spPr/>
      <dgm:t>
        <a:bodyPr/>
        <a:lstStyle/>
        <a:p>
          <a:endParaRPr lang="cs-CZ"/>
        </a:p>
      </dgm:t>
    </dgm:pt>
    <dgm:pt modelId="{247506F0-5F16-4B31-889C-90B25CD11BA8}" type="pres">
      <dgm:prSet presAssocID="{217575E6-0DA3-421D-B91F-8E9AAE202AFF}" presName="vSp" presStyleCnt="0"/>
      <dgm:spPr/>
    </dgm:pt>
    <dgm:pt modelId="{E42D4949-C316-4DA1-B8B1-E6443BDCD236}" type="pres">
      <dgm:prSet presAssocID="{34451BF9-190C-45C8-84ED-54A0640063B1}" presName="horFlow" presStyleCnt="0"/>
      <dgm:spPr/>
    </dgm:pt>
    <dgm:pt modelId="{EE60F49B-A96D-498F-9F4D-5CFC5757E651}" type="pres">
      <dgm:prSet presAssocID="{34451BF9-190C-45C8-84ED-54A0640063B1}" presName="bigChev" presStyleLbl="node1" presStyleIdx="3" presStyleCnt="6" custScaleX="400391"/>
      <dgm:spPr/>
      <dgm:t>
        <a:bodyPr/>
        <a:lstStyle/>
        <a:p>
          <a:endParaRPr lang="cs-CZ"/>
        </a:p>
      </dgm:t>
    </dgm:pt>
    <dgm:pt modelId="{7C0A4F34-6D0A-43C1-B238-9BCA4950C5E2}" type="pres">
      <dgm:prSet presAssocID="{34451BF9-190C-45C8-84ED-54A0640063B1}" presName="vSp" presStyleCnt="0"/>
      <dgm:spPr/>
    </dgm:pt>
    <dgm:pt modelId="{47C984F2-37C9-455A-81CB-E8DFF94BC98F}" type="pres">
      <dgm:prSet presAssocID="{C5B33F95-3BC2-40EF-B9A9-6CA91D357F9D}" presName="horFlow" presStyleCnt="0"/>
      <dgm:spPr/>
    </dgm:pt>
    <dgm:pt modelId="{1F723FC8-FC48-4E99-838A-D9E1E579A07F}" type="pres">
      <dgm:prSet presAssocID="{C5B33F95-3BC2-40EF-B9A9-6CA91D357F9D}" presName="bigChev" presStyleLbl="node1" presStyleIdx="4" presStyleCnt="6" custScaleX="400391"/>
      <dgm:spPr/>
      <dgm:t>
        <a:bodyPr/>
        <a:lstStyle/>
        <a:p>
          <a:endParaRPr lang="cs-CZ"/>
        </a:p>
      </dgm:t>
    </dgm:pt>
    <dgm:pt modelId="{7A0C5200-D4F3-4703-8D7F-65F3FBF0B8CA}" type="pres">
      <dgm:prSet presAssocID="{C5B33F95-3BC2-40EF-B9A9-6CA91D357F9D}" presName="vSp" presStyleCnt="0"/>
      <dgm:spPr/>
    </dgm:pt>
    <dgm:pt modelId="{A96E2D29-1BD9-48F6-AA36-BDFA6B419BB7}" type="pres">
      <dgm:prSet presAssocID="{A1C66553-39F4-4ECE-B4C1-7EB1EA9BC887}" presName="horFlow" presStyleCnt="0"/>
      <dgm:spPr/>
    </dgm:pt>
    <dgm:pt modelId="{1F374B5D-EFAE-44B2-8225-3BE729D07E5A}" type="pres">
      <dgm:prSet presAssocID="{A1C66553-39F4-4ECE-B4C1-7EB1EA9BC887}" presName="bigChev" presStyleLbl="node1" presStyleIdx="5" presStyleCnt="6" custScaleX="400391"/>
      <dgm:spPr/>
      <dgm:t>
        <a:bodyPr/>
        <a:lstStyle/>
        <a:p>
          <a:endParaRPr lang="cs-CZ"/>
        </a:p>
      </dgm:t>
    </dgm:pt>
  </dgm:ptLst>
  <dgm:cxnLst>
    <dgm:cxn modelId="{6F63C4DF-2A8E-4D7F-B987-3874B9B348A8}" type="presOf" srcId="{217575E6-0DA3-421D-B91F-8E9AAE202AFF}" destId="{4EFF4FBC-3021-457A-A1BD-B63470C45BA1}" srcOrd="0" destOrd="0" presId="urn:microsoft.com/office/officeart/2005/8/layout/lProcess3"/>
    <dgm:cxn modelId="{A7CB6462-74B2-4A93-91AE-CB10353F3CCD}" srcId="{490893CF-BE6D-4916-A7B2-8CF881967241}" destId="{BA4617FA-00F8-4CEC-BCB4-8DAAC70CE92B}" srcOrd="1" destOrd="0" parTransId="{DE8CCC1E-E779-46C3-B606-400D06A5C1BB}" sibTransId="{31AA2D33-F8A9-4203-98BB-2896279301D0}"/>
    <dgm:cxn modelId="{181E6C5E-D4E3-4A10-846C-D3A1717EDA9A}" type="presOf" srcId="{490893CF-BE6D-4916-A7B2-8CF881967241}" destId="{F52FCB5B-F6C8-4CE9-9A89-29BF89901A54}" srcOrd="0" destOrd="0" presId="urn:microsoft.com/office/officeart/2005/8/layout/lProcess3"/>
    <dgm:cxn modelId="{7A2981A8-4601-4BDC-873E-9AD0A042F888}" srcId="{490893CF-BE6D-4916-A7B2-8CF881967241}" destId="{217575E6-0DA3-421D-B91F-8E9AAE202AFF}" srcOrd="2" destOrd="0" parTransId="{F8F462F7-4B01-4A9C-8610-22D6C411E69E}" sibTransId="{F7540FA4-FBBD-4C61-91C5-6CC2041C4543}"/>
    <dgm:cxn modelId="{266B4CC7-0A47-44E0-8E33-90397E5D79CB}" srcId="{490893CF-BE6D-4916-A7B2-8CF881967241}" destId="{A1C66553-39F4-4ECE-B4C1-7EB1EA9BC887}" srcOrd="5" destOrd="0" parTransId="{9FC532DD-1EC7-4634-973B-C18F81332BCC}" sibTransId="{09F7DDA2-A31A-4030-A4BC-BAEC7CD1C7AE}"/>
    <dgm:cxn modelId="{D1555288-07AA-43A2-B7B6-B1CAA60323DB}" type="presOf" srcId="{34451BF9-190C-45C8-84ED-54A0640063B1}" destId="{EE60F49B-A96D-498F-9F4D-5CFC5757E651}" srcOrd="0" destOrd="0" presId="urn:microsoft.com/office/officeart/2005/8/layout/lProcess3"/>
    <dgm:cxn modelId="{73FE1AE8-D130-4C15-959C-9E2E6260F3E4}" type="presOf" srcId="{C5B33F95-3BC2-40EF-B9A9-6CA91D357F9D}" destId="{1F723FC8-FC48-4E99-838A-D9E1E579A07F}" srcOrd="0" destOrd="0" presId="urn:microsoft.com/office/officeart/2005/8/layout/lProcess3"/>
    <dgm:cxn modelId="{B1D2DD0F-9223-4043-B28C-43D65B3A2E39}" type="presOf" srcId="{BA4617FA-00F8-4CEC-BCB4-8DAAC70CE92B}" destId="{405A6191-23EC-445F-9BAC-43B130CC45F9}" srcOrd="0" destOrd="0" presId="urn:microsoft.com/office/officeart/2005/8/layout/lProcess3"/>
    <dgm:cxn modelId="{DA91DA1B-BC78-4910-BF23-E694E2C89CCA}" srcId="{490893CF-BE6D-4916-A7B2-8CF881967241}" destId="{A7C5A54C-169D-4189-B0BF-FC68C2109C90}" srcOrd="0" destOrd="0" parTransId="{F6AEDE25-4D87-4E30-8E08-E6D76A885F87}" sibTransId="{2376D970-B891-4744-80E2-C36239093679}"/>
    <dgm:cxn modelId="{FDAAB8B7-AE66-4A23-BDAB-5EFDE0AA11E5}" srcId="{490893CF-BE6D-4916-A7B2-8CF881967241}" destId="{C5B33F95-3BC2-40EF-B9A9-6CA91D357F9D}" srcOrd="4" destOrd="0" parTransId="{9BFF67A2-0A2E-42C2-9F9F-9E2B22771A8C}" sibTransId="{E5119539-8EE5-4B2C-AA8F-DFA33FB9200A}"/>
    <dgm:cxn modelId="{58C41132-73D7-44AF-A68B-2C4B353C1CE0}" srcId="{490893CF-BE6D-4916-A7B2-8CF881967241}" destId="{34451BF9-190C-45C8-84ED-54A0640063B1}" srcOrd="3" destOrd="0" parTransId="{37A0015A-FC8E-456C-A237-C3CC0A2A75FB}" sibTransId="{D7D6F20E-0ABD-4F1F-AE07-B6949938D26F}"/>
    <dgm:cxn modelId="{001805CF-0E39-4088-9FA8-48E44CC7EFCB}" type="presOf" srcId="{A1C66553-39F4-4ECE-B4C1-7EB1EA9BC887}" destId="{1F374B5D-EFAE-44B2-8225-3BE729D07E5A}" srcOrd="0" destOrd="0" presId="urn:microsoft.com/office/officeart/2005/8/layout/lProcess3"/>
    <dgm:cxn modelId="{8AAFA9A7-0400-4C4A-8119-E0AEF2D31EAA}" type="presOf" srcId="{A7C5A54C-169D-4189-B0BF-FC68C2109C90}" destId="{B4A0E7B7-7D37-469E-9750-A51EDBB016BA}" srcOrd="0" destOrd="0" presId="urn:microsoft.com/office/officeart/2005/8/layout/lProcess3"/>
    <dgm:cxn modelId="{1447D6AE-1598-4153-8FF5-BCC74C790F60}" type="presParOf" srcId="{F52FCB5B-F6C8-4CE9-9A89-29BF89901A54}" destId="{AF0FE738-3A77-4976-8A8F-D50E8B95CAD5}" srcOrd="0" destOrd="0" presId="urn:microsoft.com/office/officeart/2005/8/layout/lProcess3"/>
    <dgm:cxn modelId="{7ACCB1D1-8008-4BC4-867E-D4AE5BDADCAD}" type="presParOf" srcId="{AF0FE738-3A77-4976-8A8F-D50E8B95CAD5}" destId="{B4A0E7B7-7D37-469E-9750-A51EDBB016BA}" srcOrd="0" destOrd="0" presId="urn:microsoft.com/office/officeart/2005/8/layout/lProcess3"/>
    <dgm:cxn modelId="{D303CA32-2A5C-466D-98F7-BEEFC1F65640}" type="presParOf" srcId="{F52FCB5B-F6C8-4CE9-9A89-29BF89901A54}" destId="{45E9766B-0A8E-4631-8819-42808676EF29}" srcOrd="1" destOrd="0" presId="urn:microsoft.com/office/officeart/2005/8/layout/lProcess3"/>
    <dgm:cxn modelId="{9D64248F-5A23-4263-AAAD-C101CA307258}" type="presParOf" srcId="{F52FCB5B-F6C8-4CE9-9A89-29BF89901A54}" destId="{C038DC79-353E-438E-884B-F0E7516FC450}" srcOrd="2" destOrd="0" presId="urn:microsoft.com/office/officeart/2005/8/layout/lProcess3"/>
    <dgm:cxn modelId="{B41F8F8E-8DEB-4C95-A558-3092DF10504B}" type="presParOf" srcId="{C038DC79-353E-438E-884B-F0E7516FC450}" destId="{405A6191-23EC-445F-9BAC-43B130CC45F9}" srcOrd="0" destOrd="0" presId="urn:microsoft.com/office/officeart/2005/8/layout/lProcess3"/>
    <dgm:cxn modelId="{06A7A093-A71A-4B5C-A1D4-5EF843A2E47B}" type="presParOf" srcId="{F52FCB5B-F6C8-4CE9-9A89-29BF89901A54}" destId="{8A3A078E-7048-4350-870B-67200BE127E6}" srcOrd="3" destOrd="0" presId="urn:microsoft.com/office/officeart/2005/8/layout/lProcess3"/>
    <dgm:cxn modelId="{C947B607-1449-4AF7-A765-8755DB3E2263}" type="presParOf" srcId="{F52FCB5B-F6C8-4CE9-9A89-29BF89901A54}" destId="{B79D627E-DFB3-402C-B9A1-CB54EF9C18CC}" srcOrd="4" destOrd="0" presId="urn:microsoft.com/office/officeart/2005/8/layout/lProcess3"/>
    <dgm:cxn modelId="{B745F6A2-F4DF-4C24-899F-E5D63608C9AC}" type="presParOf" srcId="{B79D627E-DFB3-402C-B9A1-CB54EF9C18CC}" destId="{4EFF4FBC-3021-457A-A1BD-B63470C45BA1}" srcOrd="0" destOrd="0" presId="urn:microsoft.com/office/officeart/2005/8/layout/lProcess3"/>
    <dgm:cxn modelId="{CBE4F725-826C-42AE-B3AC-89EB7DF2FF99}" type="presParOf" srcId="{F52FCB5B-F6C8-4CE9-9A89-29BF89901A54}" destId="{247506F0-5F16-4B31-889C-90B25CD11BA8}" srcOrd="5" destOrd="0" presId="urn:microsoft.com/office/officeart/2005/8/layout/lProcess3"/>
    <dgm:cxn modelId="{06705F66-6B51-4391-BD28-34423783C24C}" type="presParOf" srcId="{F52FCB5B-F6C8-4CE9-9A89-29BF89901A54}" destId="{E42D4949-C316-4DA1-B8B1-E6443BDCD236}" srcOrd="6" destOrd="0" presId="urn:microsoft.com/office/officeart/2005/8/layout/lProcess3"/>
    <dgm:cxn modelId="{AC97542F-1B08-4011-A76E-0CDF6E7D80B4}" type="presParOf" srcId="{E42D4949-C316-4DA1-B8B1-E6443BDCD236}" destId="{EE60F49B-A96D-498F-9F4D-5CFC5757E651}" srcOrd="0" destOrd="0" presId="urn:microsoft.com/office/officeart/2005/8/layout/lProcess3"/>
    <dgm:cxn modelId="{F8231794-DE3A-40BE-9966-D770B0A8E4E2}" type="presParOf" srcId="{F52FCB5B-F6C8-4CE9-9A89-29BF89901A54}" destId="{7C0A4F34-6D0A-43C1-B238-9BCA4950C5E2}" srcOrd="7" destOrd="0" presId="urn:microsoft.com/office/officeart/2005/8/layout/lProcess3"/>
    <dgm:cxn modelId="{57CE0023-CEEA-4073-B751-94F34A1E79F4}" type="presParOf" srcId="{F52FCB5B-F6C8-4CE9-9A89-29BF89901A54}" destId="{47C984F2-37C9-455A-81CB-E8DFF94BC98F}" srcOrd="8" destOrd="0" presId="urn:microsoft.com/office/officeart/2005/8/layout/lProcess3"/>
    <dgm:cxn modelId="{669053EA-3AA1-4FC4-BB93-7BDEA6B10206}" type="presParOf" srcId="{47C984F2-37C9-455A-81CB-E8DFF94BC98F}" destId="{1F723FC8-FC48-4E99-838A-D9E1E579A07F}" srcOrd="0" destOrd="0" presId="urn:microsoft.com/office/officeart/2005/8/layout/lProcess3"/>
    <dgm:cxn modelId="{393715DD-36EF-4BC6-8ED4-C5E6FB7B0D81}" type="presParOf" srcId="{F52FCB5B-F6C8-4CE9-9A89-29BF89901A54}" destId="{7A0C5200-D4F3-4703-8D7F-65F3FBF0B8CA}" srcOrd="9" destOrd="0" presId="urn:microsoft.com/office/officeart/2005/8/layout/lProcess3"/>
    <dgm:cxn modelId="{00FE6E17-B24F-4D71-9C3F-A4D8F3F83157}" type="presParOf" srcId="{F52FCB5B-F6C8-4CE9-9A89-29BF89901A54}" destId="{A96E2D29-1BD9-48F6-AA36-BDFA6B419BB7}" srcOrd="10" destOrd="0" presId="urn:microsoft.com/office/officeart/2005/8/layout/lProcess3"/>
    <dgm:cxn modelId="{88F1B1FC-77BB-44C5-A90F-F783201073C4}" type="presParOf" srcId="{A96E2D29-1BD9-48F6-AA36-BDFA6B419BB7}" destId="{1F374B5D-EFAE-44B2-8225-3BE729D07E5A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266593-E4ED-4B96-9E77-01E150E3128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21E7C95-53D6-4457-8D32-4F1F636207A5}">
      <dgm:prSet/>
      <dgm:spPr/>
      <dgm:t>
        <a:bodyPr/>
        <a:lstStyle/>
        <a:p>
          <a:pPr algn="ctr"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29.9.1938</a:t>
          </a:r>
          <a:endParaRPr lang="cs-CZ" dirty="0"/>
        </a:p>
      </dgm:t>
    </dgm:pt>
    <dgm:pt modelId="{6BC373A0-A987-4FD5-B4E6-AF9503E8E3C8}" type="parTrans" cxnId="{6D2E0EDA-D770-45AD-9E91-EB6A76BFBAD3}">
      <dgm:prSet/>
      <dgm:spPr/>
      <dgm:t>
        <a:bodyPr/>
        <a:lstStyle/>
        <a:p>
          <a:endParaRPr lang="cs-CZ"/>
        </a:p>
      </dgm:t>
    </dgm:pt>
    <dgm:pt modelId="{E2496D90-0136-4098-AA33-F525AF5E4AB1}" type="sibTrans" cxnId="{6D2E0EDA-D770-45AD-9E91-EB6A76BFBAD3}">
      <dgm:prSet/>
      <dgm:spPr/>
      <dgm:t>
        <a:bodyPr/>
        <a:lstStyle/>
        <a:p>
          <a:endParaRPr lang="cs-CZ"/>
        </a:p>
      </dgm:t>
    </dgm:pt>
    <dgm:pt modelId="{16FCBEE0-D066-4DC8-947C-F304F034951D}">
      <dgm:prSet/>
      <dgm:spPr/>
      <dgm:t>
        <a:bodyPr/>
        <a:lstStyle/>
        <a:p>
          <a:pPr algn="ctr"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15.3.1939</a:t>
          </a:r>
          <a:endParaRPr lang="cs-CZ" dirty="0"/>
        </a:p>
      </dgm:t>
    </dgm:pt>
    <dgm:pt modelId="{4AACD8A6-8ED1-420A-B1D4-AD4ED14001AC}" type="parTrans" cxnId="{21EF2723-8934-4831-AA0B-ACBED3E7008F}">
      <dgm:prSet/>
      <dgm:spPr/>
      <dgm:t>
        <a:bodyPr/>
        <a:lstStyle/>
        <a:p>
          <a:endParaRPr lang="cs-CZ"/>
        </a:p>
      </dgm:t>
    </dgm:pt>
    <dgm:pt modelId="{BAF95002-8216-499A-A8B7-01B165C72DF3}" type="sibTrans" cxnId="{21EF2723-8934-4831-AA0B-ACBED3E7008F}">
      <dgm:prSet/>
      <dgm:spPr/>
      <dgm:t>
        <a:bodyPr/>
        <a:lstStyle/>
        <a:p>
          <a:endParaRPr lang="cs-CZ"/>
        </a:p>
      </dgm:t>
    </dgm:pt>
    <dgm:pt modelId="{7163AD94-86DF-4923-8CAF-5A36E2BEB23A}">
      <dgm:prSet/>
      <dgm:spPr/>
      <dgm:t>
        <a:bodyPr/>
        <a:lstStyle/>
        <a:p>
          <a:pPr algn="ctr"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1.9.1939</a:t>
          </a:r>
          <a:endParaRPr lang="cs-CZ" dirty="0"/>
        </a:p>
      </dgm:t>
    </dgm:pt>
    <dgm:pt modelId="{BEDE99AB-979D-4990-9315-9504D175F2EA}" type="parTrans" cxnId="{66E3287E-44B2-4535-A3A6-E3C9A6680893}">
      <dgm:prSet/>
      <dgm:spPr/>
      <dgm:t>
        <a:bodyPr/>
        <a:lstStyle/>
        <a:p>
          <a:endParaRPr lang="cs-CZ"/>
        </a:p>
      </dgm:t>
    </dgm:pt>
    <dgm:pt modelId="{E1746F13-E78D-40D0-A09D-BC69FCD4EFCB}" type="sibTrans" cxnId="{66E3287E-44B2-4535-A3A6-E3C9A6680893}">
      <dgm:prSet/>
      <dgm:spPr/>
      <dgm:t>
        <a:bodyPr/>
        <a:lstStyle/>
        <a:p>
          <a:endParaRPr lang="cs-CZ"/>
        </a:p>
      </dgm:t>
    </dgm:pt>
    <dgm:pt modelId="{2F1FD318-7A73-4CB9-B1E0-A33F7386BABA}">
      <dgm:prSet/>
      <dgm:spPr/>
      <dgm:t>
        <a:bodyPr/>
        <a:lstStyle/>
        <a:p>
          <a:pPr algn="ctr"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22.6.1942</a:t>
          </a:r>
          <a:endParaRPr lang="cs-CZ" dirty="0"/>
        </a:p>
      </dgm:t>
    </dgm:pt>
    <dgm:pt modelId="{9C68E370-18BD-460E-8AD9-62C79CDD4E95}" type="parTrans" cxnId="{90FA5C29-7D2E-4F31-A4A1-76CC84BFB48E}">
      <dgm:prSet/>
      <dgm:spPr/>
      <dgm:t>
        <a:bodyPr/>
        <a:lstStyle/>
        <a:p>
          <a:endParaRPr lang="cs-CZ"/>
        </a:p>
      </dgm:t>
    </dgm:pt>
    <dgm:pt modelId="{35858070-2213-401C-BE4D-D9E2341BB81C}" type="sibTrans" cxnId="{90FA5C29-7D2E-4F31-A4A1-76CC84BFB48E}">
      <dgm:prSet/>
      <dgm:spPr/>
      <dgm:t>
        <a:bodyPr/>
        <a:lstStyle/>
        <a:p>
          <a:endParaRPr lang="cs-CZ"/>
        </a:p>
      </dgm:t>
    </dgm:pt>
    <dgm:pt modelId="{7AF2CCCE-836B-401A-8E23-D3BC27849A5B}">
      <dgm:prSet/>
      <dgm:spPr/>
      <dgm:t>
        <a:bodyPr/>
        <a:lstStyle/>
        <a:p>
          <a:pPr algn="ctr"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5.5.1945</a:t>
          </a:r>
          <a:endParaRPr lang="cs-CZ" dirty="0"/>
        </a:p>
      </dgm:t>
    </dgm:pt>
    <dgm:pt modelId="{6880243D-F7CA-4213-A46A-4AC9858BE664}" type="parTrans" cxnId="{D7FBFC09-BC8C-48D0-B58B-4034AE734DC3}">
      <dgm:prSet/>
      <dgm:spPr/>
      <dgm:t>
        <a:bodyPr/>
        <a:lstStyle/>
        <a:p>
          <a:endParaRPr lang="cs-CZ"/>
        </a:p>
      </dgm:t>
    </dgm:pt>
    <dgm:pt modelId="{2A1E2214-3361-43FB-8D30-90587326F3B1}" type="sibTrans" cxnId="{D7FBFC09-BC8C-48D0-B58B-4034AE734DC3}">
      <dgm:prSet/>
      <dgm:spPr/>
      <dgm:t>
        <a:bodyPr/>
        <a:lstStyle/>
        <a:p>
          <a:endParaRPr lang="cs-CZ"/>
        </a:p>
      </dgm:t>
    </dgm:pt>
    <dgm:pt modelId="{9656F6B8-2589-4282-A647-480477E82942}" type="pres">
      <dgm:prSet presAssocID="{7F266593-E4ED-4B96-9E77-01E150E3128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E0704E-006A-4B24-99B1-2BE1A35ECAFA}" type="pres">
      <dgm:prSet presAssocID="{221E7C95-53D6-4457-8D32-4F1F636207A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FE59FE-94DF-4740-A81C-AC0BA8E9B01C}" type="pres">
      <dgm:prSet presAssocID="{E2496D90-0136-4098-AA33-F525AF5E4AB1}" presName="spacer" presStyleCnt="0"/>
      <dgm:spPr/>
    </dgm:pt>
    <dgm:pt modelId="{A2C866EF-DB5F-43ED-90F5-8B8DC6015C61}" type="pres">
      <dgm:prSet presAssocID="{16FCBEE0-D066-4DC8-947C-F304F034951D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C05C6E-97C0-49AE-A53B-63A21E02DEC2}" type="pres">
      <dgm:prSet presAssocID="{BAF95002-8216-499A-A8B7-01B165C72DF3}" presName="spacer" presStyleCnt="0"/>
      <dgm:spPr/>
    </dgm:pt>
    <dgm:pt modelId="{84FAF595-B042-467F-B1C2-949AAD155A2E}" type="pres">
      <dgm:prSet presAssocID="{7163AD94-86DF-4923-8CAF-5A36E2BEB23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0CEBFB-FF6B-48F4-8F0F-65ACA4B7B300}" type="pres">
      <dgm:prSet presAssocID="{E1746F13-E78D-40D0-A09D-BC69FCD4EFCB}" presName="spacer" presStyleCnt="0"/>
      <dgm:spPr/>
    </dgm:pt>
    <dgm:pt modelId="{8B1E977E-3E01-4911-B077-EF31FCDF2728}" type="pres">
      <dgm:prSet presAssocID="{2F1FD318-7A73-4CB9-B1E0-A33F7386BABA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557FD0-6CB5-4988-9A37-E4EAB5C87B7D}" type="pres">
      <dgm:prSet presAssocID="{35858070-2213-401C-BE4D-D9E2341BB81C}" presName="spacer" presStyleCnt="0"/>
      <dgm:spPr/>
    </dgm:pt>
    <dgm:pt modelId="{1DA6E177-2B9B-430B-95C3-4F9E136E1760}" type="pres">
      <dgm:prSet presAssocID="{7AF2CCCE-836B-401A-8E23-D3BC27849A5B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E62750-D055-4C3D-8CB2-061892FF26D7}" type="presOf" srcId="{7AF2CCCE-836B-401A-8E23-D3BC27849A5B}" destId="{1DA6E177-2B9B-430B-95C3-4F9E136E1760}" srcOrd="0" destOrd="0" presId="urn:microsoft.com/office/officeart/2005/8/layout/vList2"/>
    <dgm:cxn modelId="{A54EB943-8325-49C5-AAA0-4176DBD50DAA}" type="presOf" srcId="{221E7C95-53D6-4457-8D32-4F1F636207A5}" destId="{B4E0704E-006A-4B24-99B1-2BE1A35ECAFA}" srcOrd="0" destOrd="0" presId="urn:microsoft.com/office/officeart/2005/8/layout/vList2"/>
    <dgm:cxn modelId="{6D2E0EDA-D770-45AD-9E91-EB6A76BFBAD3}" srcId="{7F266593-E4ED-4B96-9E77-01E150E31282}" destId="{221E7C95-53D6-4457-8D32-4F1F636207A5}" srcOrd="0" destOrd="0" parTransId="{6BC373A0-A987-4FD5-B4E6-AF9503E8E3C8}" sibTransId="{E2496D90-0136-4098-AA33-F525AF5E4AB1}"/>
    <dgm:cxn modelId="{66E3287E-44B2-4535-A3A6-E3C9A6680893}" srcId="{7F266593-E4ED-4B96-9E77-01E150E31282}" destId="{7163AD94-86DF-4923-8CAF-5A36E2BEB23A}" srcOrd="2" destOrd="0" parTransId="{BEDE99AB-979D-4990-9315-9504D175F2EA}" sibTransId="{E1746F13-E78D-40D0-A09D-BC69FCD4EFCB}"/>
    <dgm:cxn modelId="{14067915-052F-48BA-90E0-068737213F75}" type="presOf" srcId="{7F266593-E4ED-4B96-9E77-01E150E31282}" destId="{9656F6B8-2589-4282-A647-480477E82942}" srcOrd="0" destOrd="0" presId="urn:microsoft.com/office/officeart/2005/8/layout/vList2"/>
    <dgm:cxn modelId="{1A9B5815-0C44-496F-B633-FF50106CB1E9}" type="presOf" srcId="{16FCBEE0-D066-4DC8-947C-F304F034951D}" destId="{A2C866EF-DB5F-43ED-90F5-8B8DC6015C61}" srcOrd="0" destOrd="0" presId="urn:microsoft.com/office/officeart/2005/8/layout/vList2"/>
    <dgm:cxn modelId="{88819DCF-D7B7-4813-8142-D254705A73DC}" type="presOf" srcId="{2F1FD318-7A73-4CB9-B1E0-A33F7386BABA}" destId="{8B1E977E-3E01-4911-B077-EF31FCDF2728}" srcOrd="0" destOrd="0" presId="urn:microsoft.com/office/officeart/2005/8/layout/vList2"/>
    <dgm:cxn modelId="{5CC023FB-15D3-404F-80A6-0B3F86B176C0}" type="presOf" srcId="{7163AD94-86DF-4923-8CAF-5A36E2BEB23A}" destId="{84FAF595-B042-467F-B1C2-949AAD155A2E}" srcOrd="0" destOrd="0" presId="urn:microsoft.com/office/officeart/2005/8/layout/vList2"/>
    <dgm:cxn modelId="{90FA5C29-7D2E-4F31-A4A1-76CC84BFB48E}" srcId="{7F266593-E4ED-4B96-9E77-01E150E31282}" destId="{2F1FD318-7A73-4CB9-B1E0-A33F7386BABA}" srcOrd="3" destOrd="0" parTransId="{9C68E370-18BD-460E-8AD9-62C79CDD4E95}" sibTransId="{35858070-2213-401C-BE4D-D9E2341BB81C}"/>
    <dgm:cxn modelId="{21EF2723-8934-4831-AA0B-ACBED3E7008F}" srcId="{7F266593-E4ED-4B96-9E77-01E150E31282}" destId="{16FCBEE0-D066-4DC8-947C-F304F034951D}" srcOrd="1" destOrd="0" parTransId="{4AACD8A6-8ED1-420A-B1D4-AD4ED14001AC}" sibTransId="{BAF95002-8216-499A-A8B7-01B165C72DF3}"/>
    <dgm:cxn modelId="{D7FBFC09-BC8C-48D0-B58B-4034AE734DC3}" srcId="{7F266593-E4ED-4B96-9E77-01E150E31282}" destId="{7AF2CCCE-836B-401A-8E23-D3BC27849A5B}" srcOrd="4" destOrd="0" parTransId="{6880243D-F7CA-4213-A46A-4AC9858BE664}" sibTransId="{2A1E2214-3361-43FB-8D30-90587326F3B1}"/>
    <dgm:cxn modelId="{06D14ED7-FD42-4509-9437-7A4193A6CB20}" type="presParOf" srcId="{9656F6B8-2589-4282-A647-480477E82942}" destId="{B4E0704E-006A-4B24-99B1-2BE1A35ECAFA}" srcOrd="0" destOrd="0" presId="urn:microsoft.com/office/officeart/2005/8/layout/vList2"/>
    <dgm:cxn modelId="{2501C5B4-FF59-48F0-A235-F213A17B13D1}" type="presParOf" srcId="{9656F6B8-2589-4282-A647-480477E82942}" destId="{8BFE59FE-94DF-4740-A81C-AC0BA8E9B01C}" srcOrd="1" destOrd="0" presId="urn:microsoft.com/office/officeart/2005/8/layout/vList2"/>
    <dgm:cxn modelId="{9DFE8E86-E8EE-42E6-B52C-8F0CA06A6701}" type="presParOf" srcId="{9656F6B8-2589-4282-A647-480477E82942}" destId="{A2C866EF-DB5F-43ED-90F5-8B8DC6015C61}" srcOrd="2" destOrd="0" presId="urn:microsoft.com/office/officeart/2005/8/layout/vList2"/>
    <dgm:cxn modelId="{B9691240-E2F4-4E46-8019-DADE61B09A28}" type="presParOf" srcId="{9656F6B8-2589-4282-A647-480477E82942}" destId="{F1C05C6E-97C0-49AE-A53B-63A21E02DEC2}" srcOrd="3" destOrd="0" presId="urn:microsoft.com/office/officeart/2005/8/layout/vList2"/>
    <dgm:cxn modelId="{685C5538-BBA1-4623-BB8E-B317A94BE5CA}" type="presParOf" srcId="{9656F6B8-2589-4282-A647-480477E82942}" destId="{84FAF595-B042-467F-B1C2-949AAD155A2E}" srcOrd="4" destOrd="0" presId="urn:microsoft.com/office/officeart/2005/8/layout/vList2"/>
    <dgm:cxn modelId="{DC4EEA70-2448-43FE-B392-651C9259B159}" type="presParOf" srcId="{9656F6B8-2589-4282-A647-480477E82942}" destId="{110CEBFB-FF6B-48F4-8F0F-65ACA4B7B300}" srcOrd="5" destOrd="0" presId="urn:microsoft.com/office/officeart/2005/8/layout/vList2"/>
    <dgm:cxn modelId="{EF7EF586-C3D2-400A-B9CE-2B9E19A0C2F2}" type="presParOf" srcId="{9656F6B8-2589-4282-A647-480477E82942}" destId="{8B1E977E-3E01-4911-B077-EF31FCDF2728}" srcOrd="6" destOrd="0" presId="urn:microsoft.com/office/officeart/2005/8/layout/vList2"/>
    <dgm:cxn modelId="{9BC7DB6F-21BF-4E54-8F02-2F461CA62DF3}" type="presParOf" srcId="{9656F6B8-2589-4282-A647-480477E82942}" destId="{2C557FD0-6CB5-4988-9A37-E4EAB5C87B7D}" srcOrd="7" destOrd="0" presId="urn:microsoft.com/office/officeart/2005/8/layout/vList2"/>
    <dgm:cxn modelId="{B480F761-D111-485D-BC28-ECAE19B66F2D}" type="presParOf" srcId="{9656F6B8-2589-4282-A647-480477E82942}" destId="{1DA6E177-2B9B-430B-95C3-4F9E136E176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2F74E6-EFFB-467F-9256-BDDF6FBDBB2E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89C6AF-D51D-409E-A494-810A9364A25E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Rusové slíbili, že Američanům budou dodávat zbraně</a:t>
          </a:r>
          <a:endParaRPr lang="cs-CZ" cap="all" baseline="0" dirty="0"/>
        </a:p>
      </dgm:t>
    </dgm:pt>
    <dgm:pt modelId="{0CE5A103-B226-450A-A8D7-7ADDBAECC752}" type="parTrans" cxnId="{33DE73BF-384C-4A27-84D1-168793F910C0}">
      <dgm:prSet/>
      <dgm:spPr/>
      <dgm:t>
        <a:bodyPr/>
        <a:lstStyle/>
        <a:p>
          <a:endParaRPr lang="cs-CZ"/>
        </a:p>
      </dgm:t>
    </dgm:pt>
    <dgm:pt modelId="{BA03A807-4A6E-4F98-A208-178325E9C573}" type="sibTrans" cxnId="{33DE73BF-384C-4A27-84D1-168793F910C0}">
      <dgm:prSet/>
      <dgm:spPr/>
      <dgm:t>
        <a:bodyPr/>
        <a:lstStyle/>
        <a:p>
          <a:endParaRPr lang="cs-CZ"/>
        </a:p>
      </dgm:t>
    </dgm:pt>
    <dgm:pt modelId="{59E2A274-202E-4BFF-866A-D27F0DC15468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2" action="ppaction://hlinksldjump"/>
            </a:rPr>
            <a:t>Japonci bombardovali </a:t>
          </a:r>
          <a:r>
            <a:rPr lang="cs-CZ" cap="all" baseline="0" dirty="0" err="1" smtClean="0">
              <a:hlinkClick xmlns:r="http://schemas.openxmlformats.org/officeDocument/2006/relationships" r:id="rId2" action="ppaction://hlinksldjump"/>
            </a:rPr>
            <a:t>pearl</a:t>
          </a:r>
          <a:r>
            <a:rPr lang="cs-CZ" cap="all" baseline="0" dirty="0" smtClean="0">
              <a:hlinkClick xmlns:r="http://schemas.openxmlformats.org/officeDocument/2006/relationships" r:id="rId2" action="ppaction://hlinksldjump"/>
            </a:rPr>
            <a:t> </a:t>
          </a:r>
          <a:r>
            <a:rPr lang="cs-CZ" cap="all" baseline="0" dirty="0" err="1" smtClean="0">
              <a:hlinkClick xmlns:r="http://schemas.openxmlformats.org/officeDocument/2006/relationships" r:id="rId2" action="ppaction://hlinksldjump"/>
            </a:rPr>
            <a:t>haRbour</a:t>
          </a:r>
          <a:endParaRPr lang="cs-CZ" cap="all" baseline="0" dirty="0"/>
        </a:p>
      </dgm:t>
    </dgm:pt>
    <dgm:pt modelId="{BF0D1F54-539C-48D0-84F2-DDE10D3AC071}" type="parTrans" cxnId="{4220C84C-4156-4F8C-AD73-41ECCE504D11}">
      <dgm:prSet/>
      <dgm:spPr/>
      <dgm:t>
        <a:bodyPr/>
        <a:lstStyle/>
        <a:p>
          <a:endParaRPr lang="cs-CZ"/>
        </a:p>
      </dgm:t>
    </dgm:pt>
    <dgm:pt modelId="{2A50D91A-BEE0-459C-878C-C6413F123F19}" type="sibTrans" cxnId="{4220C84C-4156-4F8C-AD73-41ECCE504D11}">
      <dgm:prSet/>
      <dgm:spPr/>
      <dgm:t>
        <a:bodyPr/>
        <a:lstStyle/>
        <a:p>
          <a:endParaRPr lang="cs-CZ"/>
        </a:p>
      </dgm:t>
    </dgm:pt>
    <dgm:pt modelId="{01E51AE0-2B74-4771-971A-826ED547AFCE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Němci potopili americkou loď</a:t>
          </a:r>
          <a:endParaRPr lang="cs-CZ" cap="all" baseline="0" dirty="0"/>
        </a:p>
      </dgm:t>
    </dgm:pt>
    <dgm:pt modelId="{4DC7B062-50FC-43A1-8E5F-10E6DA54F211}" type="parTrans" cxnId="{783A4F77-3661-4C1A-A3BE-BF22D062068A}">
      <dgm:prSet/>
      <dgm:spPr/>
      <dgm:t>
        <a:bodyPr/>
        <a:lstStyle/>
        <a:p>
          <a:endParaRPr lang="cs-CZ"/>
        </a:p>
      </dgm:t>
    </dgm:pt>
    <dgm:pt modelId="{15100728-8AC8-4E68-B8AF-719F66354F86}" type="sibTrans" cxnId="{783A4F77-3661-4C1A-A3BE-BF22D062068A}">
      <dgm:prSet/>
      <dgm:spPr/>
      <dgm:t>
        <a:bodyPr/>
        <a:lstStyle/>
        <a:p>
          <a:endParaRPr lang="cs-CZ"/>
        </a:p>
      </dgm:t>
    </dgm:pt>
    <dgm:pt modelId="{DD2DB064-1CE0-4967-B195-5213ED276533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Poláci byli spojenci </a:t>
          </a:r>
          <a:r>
            <a:rPr lang="cs-CZ" cap="all" baseline="0" dirty="0" err="1" smtClean="0">
              <a:hlinkClick xmlns:r="http://schemas.openxmlformats.org/officeDocument/2006/relationships" r:id="rId1" action="ppaction://hlinksldjump"/>
            </a:rPr>
            <a:t>američanů</a:t>
          </a:r>
          <a:endParaRPr lang="cs-CZ" cap="all" baseline="0" dirty="0"/>
        </a:p>
      </dgm:t>
    </dgm:pt>
    <dgm:pt modelId="{B931032E-979D-4C23-A9FD-6752D401675F}" type="parTrans" cxnId="{BDCFC7BF-E3F4-4E50-9DB5-DB2636F89BBC}">
      <dgm:prSet/>
      <dgm:spPr/>
      <dgm:t>
        <a:bodyPr/>
        <a:lstStyle/>
        <a:p>
          <a:endParaRPr lang="cs-CZ"/>
        </a:p>
      </dgm:t>
    </dgm:pt>
    <dgm:pt modelId="{5803C276-7A2E-489A-87DB-866B9C3853FF}" type="sibTrans" cxnId="{BDCFC7BF-E3F4-4E50-9DB5-DB2636F89BBC}">
      <dgm:prSet/>
      <dgm:spPr/>
      <dgm:t>
        <a:bodyPr/>
        <a:lstStyle/>
        <a:p>
          <a:endParaRPr lang="cs-CZ"/>
        </a:p>
      </dgm:t>
    </dgm:pt>
    <dgm:pt modelId="{C302454A-55BB-4870-86BF-51F1687983DC}" type="pres">
      <dgm:prSet presAssocID="{3D2F74E6-EFFB-467F-9256-BDDF6FBDBB2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0EE452F-897D-4B14-BBAC-146F8567C66E}" type="pres">
      <dgm:prSet presAssocID="{EB89C6AF-D51D-409E-A494-810A9364A25E}" presName="linNode" presStyleCnt="0"/>
      <dgm:spPr/>
    </dgm:pt>
    <dgm:pt modelId="{9D6DEBA8-D1F8-4FC0-95AE-D6FD6E32845C}" type="pres">
      <dgm:prSet presAssocID="{EB89C6AF-D51D-409E-A494-810A9364A25E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F8BF3F-4975-42BE-8A85-F8445FC0C615}" type="pres">
      <dgm:prSet presAssocID="{BA03A807-4A6E-4F98-A208-178325E9C573}" presName="sp" presStyleCnt="0"/>
      <dgm:spPr/>
    </dgm:pt>
    <dgm:pt modelId="{A27F9623-6DD0-4027-910E-597265721647}" type="pres">
      <dgm:prSet presAssocID="{59E2A274-202E-4BFF-866A-D27F0DC15468}" presName="linNode" presStyleCnt="0"/>
      <dgm:spPr/>
    </dgm:pt>
    <dgm:pt modelId="{A6CC285C-5FA1-4165-9939-5C74CCD66951}" type="pres">
      <dgm:prSet presAssocID="{59E2A274-202E-4BFF-866A-D27F0DC15468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160FC5-6842-4D26-B5B1-675BF9C9651A}" type="pres">
      <dgm:prSet presAssocID="{2A50D91A-BEE0-459C-878C-C6413F123F19}" presName="sp" presStyleCnt="0"/>
      <dgm:spPr/>
    </dgm:pt>
    <dgm:pt modelId="{62BC84D1-A75C-4448-8D83-AEEBF3214107}" type="pres">
      <dgm:prSet presAssocID="{01E51AE0-2B74-4771-971A-826ED547AFCE}" presName="linNode" presStyleCnt="0"/>
      <dgm:spPr/>
    </dgm:pt>
    <dgm:pt modelId="{01D153DF-C828-4FA9-9B71-FA100B6C61E1}" type="pres">
      <dgm:prSet presAssocID="{01E51AE0-2B74-4771-971A-826ED547AFCE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3AD4EA-3C71-4660-B759-74F33D620DF4}" type="pres">
      <dgm:prSet presAssocID="{15100728-8AC8-4E68-B8AF-719F66354F86}" presName="sp" presStyleCnt="0"/>
      <dgm:spPr/>
    </dgm:pt>
    <dgm:pt modelId="{B846F861-1C56-4841-AF7A-8D045651E54A}" type="pres">
      <dgm:prSet presAssocID="{DD2DB064-1CE0-4967-B195-5213ED276533}" presName="linNode" presStyleCnt="0"/>
      <dgm:spPr/>
    </dgm:pt>
    <dgm:pt modelId="{0F6BD221-5082-4D46-83E1-F575C304DCE1}" type="pres">
      <dgm:prSet presAssocID="{DD2DB064-1CE0-4967-B195-5213ED276533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DE73BF-384C-4A27-84D1-168793F910C0}" srcId="{3D2F74E6-EFFB-467F-9256-BDDF6FBDBB2E}" destId="{EB89C6AF-D51D-409E-A494-810A9364A25E}" srcOrd="0" destOrd="0" parTransId="{0CE5A103-B226-450A-A8D7-7ADDBAECC752}" sibTransId="{BA03A807-4A6E-4F98-A208-178325E9C573}"/>
    <dgm:cxn modelId="{783A4F77-3661-4C1A-A3BE-BF22D062068A}" srcId="{3D2F74E6-EFFB-467F-9256-BDDF6FBDBB2E}" destId="{01E51AE0-2B74-4771-971A-826ED547AFCE}" srcOrd="2" destOrd="0" parTransId="{4DC7B062-50FC-43A1-8E5F-10E6DA54F211}" sibTransId="{15100728-8AC8-4E68-B8AF-719F66354F86}"/>
    <dgm:cxn modelId="{BDCFC7BF-E3F4-4E50-9DB5-DB2636F89BBC}" srcId="{3D2F74E6-EFFB-467F-9256-BDDF6FBDBB2E}" destId="{DD2DB064-1CE0-4967-B195-5213ED276533}" srcOrd="3" destOrd="0" parTransId="{B931032E-979D-4C23-A9FD-6752D401675F}" sibTransId="{5803C276-7A2E-489A-87DB-866B9C3853FF}"/>
    <dgm:cxn modelId="{65B3D4B5-3272-4BE1-A3A1-5DC7B1D8B7D5}" type="presOf" srcId="{DD2DB064-1CE0-4967-B195-5213ED276533}" destId="{0F6BD221-5082-4D46-83E1-F575C304DCE1}" srcOrd="0" destOrd="0" presId="urn:microsoft.com/office/officeart/2005/8/layout/vList5"/>
    <dgm:cxn modelId="{4220C84C-4156-4F8C-AD73-41ECCE504D11}" srcId="{3D2F74E6-EFFB-467F-9256-BDDF6FBDBB2E}" destId="{59E2A274-202E-4BFF-866A-D27F0DC15468}" srcOrd="1" destOrd="0" parTransId="{BF0D1F54-539C-48D0-84F2-DDE10D3AC071}" sibTransId="{2A50D91A-BEE0-459C-878C-C6413F123F19}"/>
    <dgm:cxn modelId="{975B2FEF-E3E0-4247-BC49-13088E5614E7}" type="presOf" srcId="{59E2A274-202E-4BFF-866A-D27F0DC15468}" destId="{A6CC285C-5FA1-4165-9939-5C74CCD66951}" srcOrd="0" destOrd="0" presId="urn:microsoft.com/office/officeart/2005/8/layout/vList5"/>
    <dgm:cxn modelId="{432CED42-CE13-4520-BC66-343B087E35D8}" type="presOf" srcId="{3D2F74E6-EFFB-467F-9256-BDDF6FBDBB2E}" destId="{C302454A-55BB-4870-86BF-51F1687983DC}" srcOrd="0" destOrd="0" presId="urn:microsoft.com/office/officeart/2005/8/layout/vList5"/>
    <dgm:cxn modelId="{3378F73F-249C-4930-BFB4-E873800A9BE5}" type="presOf" srcId="{01E51AE0-2B74-4771-971A-826ED547AFCE}" destId="{01D153DF-C828-4FA9-9B71-FA100B6C61E1}" srcOrd="0" destOrd="0" presId="urn:microsoft.com/office/officeart/2005/8/layout/vList5"/>
    <dgm:cxn modelId="{760354D3-FE19-4245-B750-4749BF7E9DAF}" type="presOf" srcId="{EB89C6AF-D51D-409E-A494-810A9364A25E}" destId="{9D6DEBA8-D1F8-4FC0-95AE-D6FD6E32845C}" srcOrd="0" destOrd="0" presId="urn:microsoft.com/office/officeart/2005/8/layout/vList5"/>
    <dgm:cxn modelId="{0386167D-5808-4978-AE74-AD44449EDED1}" type="presParOf" srcId="{C302454A-55BB-4870-86BF-51F1687983DC}" destId="{60EE452F-897D-4B14-BBAC-146F8567C66E}" srcOrd="0" destOrd="0" presId="urn:microsoft.com/office/officeart/2005/8/layout/vList5"/>
    <dgm:cxn modelId="{F966DD6F-66B9-4F37-BA5B-661E41740E28}" type="presParOf" srcId="{60EE452F-897D-4B14-BBAC-146F8567C66E}" destId="{9D6DEBA8-D1F8-4FC0-95AE-D6FD6E32845C}" srcOrd="0" destOrd="0" presId="urn:microsoft.com/office/officeart/2005/8/layout/vList5"/>
    <dgm:cxn modelId="{B9DB7101-DDC7-4BB1-82F5-16F110E42012}" type="presParOf" srcId="{C302454A-55BB-4870-86BF-51F1687983DC}" destId="{18F8BF3F-4975-42BE-8A85-F8445FC0C615}" srcOrd="1" destOrd="0" presId="urn:microsoft.com/office/officeart/2005/8/layout/vList5"/>
    <dgm:cxn modelId="{4F9AA376-F20B-45DC-8F2D-5973E6763F3A}" type="presParOf" srcId="{C302454A-55BB-4870-86BF-51F1687983DC}" destId="{A27F9623-6DD0-4027-910E-597265721647}" srcOrd="2" destOrd="0" presId="urn:microsoft.com/office/officeart/2005/8/layout/vList5"/>
    <dgm:cxn modelId="{DCAECF12-D6CB-4AA6-BDB8-4292A36A8200}" type="presParOf" srcId="{A27F9623-6DD0-4027-910E-597265721647}" destId="{A6CC285C-5FA1-4165-9939-5C74CCD66951}" srcOrd="0" destOrd="0" presId="urn:microsoft.com/office/officeart/2005/8/layout/vList5"/>
    <dgm:cxn modelId="{BD139369-0885-4ECE-9E16-BCC774A5E582}" type="presParOf" srcId="{C302454A-55BB-4870-86BF-51F1687983DC}" destId="{B3160FC5-6842-4D26-B5B1-675BF9C9651A}" srcOrd="3" destOrd="0" presId="urn:microsoft.com/office/officeart/2005/8/layout/vList5"/>
    <dgm:cxn modelId="{452FAD7B-B443-4C1C-9E61-1D4533286686}" type="presParOf" srcId="{C302454A-55BB-4870-86BF-51F1687983DC}" destId="{62BC84D1-A75C-4448-8D83-AEEBF3214107}" srcOrd="4" destOrd="0" presId="urn:microsoft.com/office/officeart/2005/8/layout/vList5"/>
    <dgm:cxn modelId="{24DB8BBB-2789-4F32-A257-166F4A99E143}" type="presParOf" srcId="{62BC84D1-A75C-4448-8D83-AEEBF3214107}" destId="{01D153DF-C828-4FA9-9B71-FA100B6C61E1}" srcOrd="0" destOrd="0" presId="urn:microsoft.com/office/officeart/2005/8/layout/vList5"/>
    <dgm:cxn modelId="{0B411EEC-37E8-4249-BBB8-A1D59F1A6463}" type="presParOf" srcId="{C302454A-55BB-4870-86BF-51F1687983DC}" destId="{323AD4EA-3C71-4660-B759-74F33D620DF4}" srcOrd="5" destOrd="0" presId="urn:microsoft.com/office/officeart/2005/8/layout/vList5"/>
    <dgm:cxn modelId="{0B496281-C9DA-4912-BEA1-DE0EFBBB98CD}" type="presParOf" srcId="{C302454A-55BB-4870-86BF-51F1687983DC}" destId="{B846F861-1C56-4841-AF7A-8D045651E54A}" srcOrd="6" destOrd="0" presId="urn:microsoft.com/office/officeart/2005/8/layout/vList5"/>
    <dgm:cxn modelId="{84AF103D-7026-4750-BC2D-0F43D1CF8D97}" type="presParOf" srcId="{B846F861-1C56-4841-AF7A-8D045651E54A}" destId="{0F6BD221-5082-4D46-83E1-F575C304DCE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C1D9EA7-E87D-4778-9656-08C048850CC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BA8A58-690D-4250-9D41-9454A97DA8DA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Němci prohráli bitvu a začali ustupovat</a:t>
          </a:r>
          <a:endParaRPr lang="cs-CZ" cap="all" baseline="0" dirty="0">
            <a:solidFill>
              <a:schemeClr val="tx1"/>
            </a:solidFill>
          </a:endParaRPr>
        </a:p>
      </dgm:t>
    </dgm:pt>
    <dgm:pt modelId="{25FF06A5-0878-4B47-A411-D80DAB63268F}" type="parTrans" cxnId="{4201A5FE-1D45-491F-B995-9B631D286529}">
      <dgm:prSet/>
      <dgm:spPr/>
      <dgm:t>
        <a:bodyPr/>
        <a:lstStyle/>
        <a:p>
          <a:endParaRPr lang="cs-CZ"/>
        </a:p>
      </dgm:t>
    </dgm:pt>
    <dgm:pt modelId="{F49A76D0-BDD3-421B-A95F-7A29E1C08616}" type="sibTrans" cxnId="{4201A5FE-1D45-491F-B995-9B631D286529}">
      <dgm:prSet/>
      <dgm:spPr/>
      <dgm:t>
        <a:bodyPr/>
        <a:lstStyle/>
        <a:p>
          <a:endParaRPr lang="cs-CZ"/>
        </a:p>
      </dgm:t>
    </dgm:pt>
    <dgm:pt modelId="{89C0A1A8-24CE-4DA8-A68A-27D5BEFD25D9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Se sešli </a:t>
          </a:r>
          <a:r>
            <a:rPr lang="cs-CZ" cap="all" baseline="0" dirty="0" err="1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američané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 a rusové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              a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dohodli se na dalším postupu</a:t>
          </a:r>
          <a:endParaRPr lang="cs-CZ" cap="all" baseline="0" dirty="0">
            <a:solidFill>
              <a:schemeClr val="tx1"/>
            </a:solidFill>
          </a:endParaRPr>
        </a:p>
      </dgm:t>
    </dgm:pt>
    <dgm:pt modelId="{1DC0E52A-3EBA-4C6E-94BB-F7D8F15E96FA}" type="parTrans" cxnId="{2714DF11-6442-4576-A7DA-9863B5F3DDBF}">
      <dgm:prSet/>
      <dgm:spPr/>
      <dgm:t>
        <a:bodyPr/>
        <a:lstStyle/>
        <a:p>
          <a:endParaRPr lang="cs-CZ"/>
        </a:p>
      </dgm:t>
    </dgm:pt>
    <dgm:pt modelId="{CF077A78-C12E-4F3E-B41A-257CF156DBED}" type="sibTrans" cxnId="{2714DF11-6442-4576-A7DA-9863B5F3DDBF}">
      <dgm:prSet/>
      <dgm:spPr/>
      <dgm:t>
        <a:bodyPr/>
        <a:lstStyle/>
        <a:p>
          <a:endParaRPr lang="cs-CZ"/>
        </a:p>
      </dgm:t>
    </dgm:pt>
    <dgm:pt modelId="{83CE4BB1-B3BF-4BEA-926A-6C97A923229B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Němci porazili rusy a válka skončila</a:t>
          </a:r>
          <a:endParaRPr lang="cs-CZ" cap="all" baseline="0" dirty="0">
            <a:solidFill>
              <a:schemeClr val="tx1"/>
            </a:solidFill>
          </a:endParaRPr>
        </a:p>
      </dgm:t>
    </dgm:pt>
    <dgm:pt modelId="{571E5A32-C207-4570-BCCE-D63878ED462A}" type="parTrans" cxnId="{C9B6117C-D6A6-4024-8A54-83162593F316}">
      <dgm:prSet/>
      <dgm:spPr/>
      <dgm:t>
        <a:bodyPr/>
        <a:lstStyle/>
        <a:p>
          <a:endParaRPr lang="cs-CZ"/>
        </a:p>
      </dgm:t>
    </dgm:pt>
    <dgm:pt modelId="{5259E239-730D-4EFF-850C-939917BBE5E0}" type="sibTrans" cxnId="{C9B6117C-D6A6-4024-8A54-83162593F316}">
      <dgm:prSet/>
      <dgm:spPr/>
      <dgm:t>
        <a:bodyPr/>
        <a:lstStyle/>
        <a:p>
          <a:endParaRPr lang="cs-CZ"/>
        </a:p>
      </dgm:t>
    </dgm:pt>
    <dgm:pt modelId="{6F25DDF9-89E9-489C-B202-2680AF9A9DA0}" type="pres">
      <dgm:prSet presAssocID="{DC1D9EA7-E87D-4778-9656-08C048850CC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B0E13F5-9368-4589-9BDF-910E243DB8B1}" type="pres">
      <dgm:prSet presAssocID="{EFBA8A58-690D-4250-9D41-9454A97DA8DA}" presName="linNode" presStyleCnt="0"/>
      <dgm:spPr/>
    </dgm:pt>
    <dgm:pt modelId="{64E54CC4-E018-43A6-843B-E32A35E4E12A}" type="pres">
      <dgm:prSet presAssocID="{EFBA8A58-690D-4250-9D41-9454A97DA8DA}" presName="parentText" presStyleLbl="node1" presStyleIdx="0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A0B2C0-C4BB-45E6-8964-B5380BAFC2E5}" type="pres">
      <dgm:prSet presAssocID="{F49A76D0-BDD3-421B-A95F-7A29E1C08616}" presName="sp" presStyleCnt="0"/>
      <dgm:spPr/>
    </dgm:pt>
    <dgm:pt modelId="{282A2AE1-DA94-4BE5-8B01-51DEB1F67BDC}" type="pres">
      <dgm:prSet presAssocID="{89C0A1A8-24CE-4DA8-A68A-27D5BEFD25D9}" presName="linNode" presStyleCnt="0"/>
      <dgm:spPr/>
    </dgm:pt>
    <dgm:pt modelId="{A6D36980-FC37-4388-8BB8-61445212ADBD}" type="pres">
      <dgm:prSet presAssocID="{89C0A1A8-24CE-4DA8-A68A-27D5BEFD25D9}" presName="parentText" presStyleLbl="node1" presStyleIdx="1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D31AC6-1B95-4105-BA1E-0B39186AD45D}" type="pres">
      <dgm:prSet presAssocID="{CF077A78-C12E-4F3E-B41A-257CF156DBED}" presName="sp" presStyleCnt="0"/>
      <dgm:spPr/>
    </dgm:pt>
    <dgm:pt modelId="{3121EA0E-2E8D-47EA-B8B5-DFBF7A48A747}" type="pres">
      <dgm:prSet presAssocID="{83CE4BB1-B3BF-4BEA-926A-6C97A923229B}" presName="linNode" presStyleCnt="0"/>
      <dgm:spPr/>
    </dgm:pt>
    <dgm:pt modelId="{D7E372C2-BDF0-43EE-8EC5-7D00F1A66729}" type="pres">
      <dgm:prSet presAssocID="{83CE4BB1-B3BF-4BEA-926A-6C97A923229B}" presName="parentText" presStyleLbl="node1" presStyleIdx="2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8F1C3A-7816-4A8D-98BA-640C46A10AA8}" type="presOf" srcId="{DC1D9EA7-E87D-4778-9656-08C048850CCF}" destId="{6F25DDF9-89E9-489C-B202-2680AF9A9DA0}" srcOrd="0" destOrd="0" presId="urn:microsoft.com/office/officeart/2005/8/layout/vList5"/>
    <dgm:cxn modelId="{457186C6-3896-459E-BA7C-DE33B9BC1DE3}" type="presOf" srcId="{EFBA8A58-690D-4250-9D41-9454A97DA8DA}" destId="{64E54CC4-E018-43A6-843B-E32A35E4E12A}" srcOrd="0" destOrd="0" presId="urn:microsoft.com/office/officeart/2005/8/layout/vList5"/>
    <dgm:cxn modelId="{2714DF11-6442-4576-A7DA-9863B5F3DDBF}" srcId="{DC1D9EA7-E87D-4778-9656-08C048850CCF}" destId="{89C0A1A8-24CE-4DA8-A68A-27D5BEFD25D9}" srcOrd="1" destOrd="0" parTransId="{1DC0E52A-3EBA-4C6E-94BB-F7D8F15E96FA}" sibTransId="{CF077A78-C12E-4F3E-B41A-257CF156DBED}"/>
    <dgm:cxn modelId="{4201A5FE-1D45-491F-B995-9B631D286529}" srcId="{DC1D9EA7-E87D-4778-9656-08C048850CCF}" destId="{EFBA8A58-690D-4250-9D41-9454A97DA8DA}" srcOrd="0" destOrd="0" parTransId="{25FF06A5-0878-4B47-A411-D80DAB63268F}" sibTransId="{F49A76D0-BDD3-421B-A95F-7A29E1C08616}"/>
    <dgm:cxn modelId="{E5167C76-5DD5-4CBC-936C-EEF78356BFED}" type="presOf" srcId="{89C0A1A8-24CE-4DA8-A68A-27D5BEFD25D9}" destId="{A6D36980-FC37-4388-8BB8-61445212ADBD}" srcOrd="0" destOrd="0" presId="urn:microsoft.com/office/officeart/2005/8/layout/vList5"/>
    <dgm:cxn modelId="{C9B6117C-D6A6-4024-8A54-83162593F316}" srcId="{DC1D9EA7-E87D-4778-9656-08C048850CCF}" destId="{83CE4BB1-B3BF-4BEA-926A-6C97A923229B}" srcOrd="2" destOrd="0" parTransId="{571E5A32-C207-4570-BCCE-D63878ED462A}" sibTransId="{5259E239-730D-4EFF-850C-939917BBE5E0}"/>
    <dgm:cxn modelId="{E9BC6668-1E10-420A-94D0-A28570DB3599}" type="presOf" srcId="{83CE4BB1-B3BF-4BEA-926A-6C97A923229B}" destId="{D7E372C2-BDF0-43EE-8EC5-7D00F1A66729}" srcOrd="0" destOrd="0" presId="urn:microsoft.com/office/officeart/2005/8/layout/vList5"/>
    <dgm:cxn modelId="{C43CC3DE-528D-4186-935D-5DCB3383FD44}" type="presParOf" srcId="{6F25DDF9-89E9-489C-B202-2680AF9A9DA0}" destId="{9B0E13F5-9368-4589-9BDF-910E243DB8B1}" srcOrd="0" destOrd="0" presId="urn:microsoft.com/office/officeart/2005/8/layout/vList5"/>
    <dgm:cxn modelId="{4BE06FA8-C206-41A4-B90C-6267D657DFD6}" type="presParOf" srcId="{9B0E13F5-9368-4589-9BDF-910E243DB8B1}" destId="{64E54CC4-E018-43A6-843B-E32A35E4E12A}" srcOrd="0" destOrd="0" presId="urn:microsoft.com/office/officeart/2005/8/layout/vList5"/>
    <dgm:cxn modelId="{263B2BE3-3F7C-4AAE-9B90-58AF9467178B}" type="presParOf" srcId="{6F25DDF9-89E9-489C-B202-2680AF9A9DA0}" destId="{B7A0B2C0-C4BB-45E6-8964-B5380BAFC2E5}" srcOrd="1" destOrd="0" presId="urn:microsoft.com/office/officeart/2005/8/layout/vList5"/>
    <dgm:cxn modelId="{3DF2471B-CF76-4337-A0A7-226F8447AEFC}" type="presParOf" srcId="{6F25DDF9-89E9-489C-B202-2680AF9A9DA0}" destId="{282A2AE1-DA94-4BE5-8B01-51DEB1F67BDC}" srcOrd="2" destOrd="0" presId="urn:microsoft.com/office/officeart/2005/8/layout/vList5"/>
    <dgm:cxn modelId="{AFCA9625-DD18-42A9-8B51-C786872AB4E1}" type="presParOf" srcId="{282A2AE1-DA94-4BE5-8B01-51DEB1F67BDC}" destId="{A6D36980-FC37-4388-8BB8-61445212ADBD}" srcOrd="0" destOrd="0" presId="urn:microsoft.com/office/officeart/2005/8/layout/vList5"/>
    <dgm:cxn modelId="{0C3A4191-F7D0-4CCA-845E-4E8A037FBA68}" type="presParOf" srcId="{6F25DDF9-89E9-489C-B202-2680AF9A9DA0}" destId="{0ED31AC6-1B95-4105-BA1E-0B39186AD45D}" srcOrd="3" destOrd="0" presId="urn:microsoft.com/office/officeart/2005/8/layout/vList5"/>
    <dgm:cxn modelId="{6A5D9ADD-010F-44C3-A84B-BF2D234899B3}" type="presParOf" srcId="{6F25DDF9-89E9-489C-B202-2680AF9A9DA0}" destId="{3121EA0E-2E8D-47EA-B8B5-DFBF7A48A747}" srcOrd="4" destOrd="0" presId="urn:microsoft.com/office/officeart/2005/8/layout/vList5"/>
    <dgm:cxn modelId="{726926CF-1EF4-4B7B-B32F-2CA31C4178F8}" type="presParOf" srcId="{3121EA0E-2E8D-47EA-B8B5-DFBF7A48A747}" destId="{D7E372C2-BDF0-43EE-8EC5-7D00F1A6672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96D38A6-71C4-4DDE-A09F-52770C43336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DE8E4C8-B7D8-4F47-8A8C-04AA6A73790D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Němečtí vojáci odejeli domů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               z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fronty a místo nich přijeli jiní (jako střídání v hokeji)</a:t>
          </a:r>
          <a:endParaRPr lang="cs-CZ" cap="all" baseline="0" dirty="0">
            <a:solidFill>
              <a:schemeClr val="tx1"/>
            </a:solidFill>
          </a:endParaRPr>
        </a:p>
      </dgm:t>
    </dgm:pt>
    <dgm:pt modelId="{D4BCC386-2916-46DC-9B17-4DF314FE4536}" type="parTrans" cxnId="{ECC6B46A-BC9C-4F15-A96C-AA6444CBCFAA}">
      <dgm:prSet/>
      <dgm:spPr/>
      <dgm:t>
        <a:bodyPr/>
        <a:lstStyle/>
        <a:p>
          <a:endParaRPr lang="cs-CZ"/>
        </a:p>
      </dgm:t>
    </dgm:pt>
    <dgm:pt modelId="{F6BFFD2F-254E-4DC2-93A0-4A6332A55771}" type="sibTrans" cxnId="{ECC6B46A-BC9C-4F15-A96C-AA6444CBCFAA}">
      <dgm:prSet/>
      <dgm:spPr/>
      <dgm:t>
        <a:bodyPr/>
        <a:lstStyle/>
        <a:p>
          <a:endParaRPr lang="cs-CZ"/>
        </a:p>
      </dgm:t>
    </dgm:pt>
    <dgm:pt modelId="{35F0FAD8-3F59-4873-AF5E-4DD7EEBE68D9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Rusové a </a:t>
          </a:r>
          <a:r>
            <a:rPr lang="cs-CZ" cap="all" baseline="0" dirty="0" err="1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američané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 útočili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                 za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sebou</a:t>
          </a:r>
          <a:endParaRPr lang="cs-CZ" cap="all" baseline="0" dirty="0">
            <a:solidFill>
              <a:schemeClr val="tx1"/>
            </a:solidFill>
          </a:endParaRPr>
        </a:p>
      </dgm:t>
    </dgm:pt>
    <dgm:pt modelId="{5998B985-06B6-4968-AA02-79827793BFF6}" type="parTrans" cxnId="{3D013AE3-FDF9-473D-BF65-AB5A658C7CE8}">
      <dgm:prSet/>
      <dgm:spPr/>
      <dgm:t>
        <a:bodyPr/>
        <a:lstStyle/>
        <a:p>
          <a:endParaRPr lang="cs-CZ"/>
        </a:p>
      </dgm:t>
    </dgm:pt>
    <dgm:pt modelId="{C42C16DF-93D8-4B0A-8816-6A087AD7C21B}" type="sibTrans" cxnId="{3D013AE3-FDF9-473D-BF65-AB5A658C7CE8}">
      <dgm:prSet/>
      <dgm:spPr/>
      <dgm:t>
        <a:bodyPr/>
        <a:lstStyle/>
        <a:p>
          <a:endParaRPr lang="cs-CZ"/>
        </a:p>
      </dgm:t>
    </dgm:pt>
    <dgm:pt modelId="{DDC09704-C363-48A7-82D1-69EED5C0545A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Američané se vylodili ve francii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 a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němci se museli bránit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                     na 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západě i východě</a:t>
          </a:r>
          <a:endParaRPr lang="cs-CZ" cap="all" baseline="0" dirty="0">
            <a:solidFill>
              <a:schemeClr val="tx1"/>
            </a:solidFill>
          </a:endParaRPr>
        </a:p>
      </dgm:t>
    </dgm:pt>
    <dgm:pt modelId="{5F1DF82F-BBC0-48F4-A298-E2E541A1483F}" type="parTrans" cxnId="{A9DA699E-7BC6-4CE3-B839-52C26FF9200F}">
      <dgm:prSet/>
      <dgm:spPr/>
      <dgm:t>
        <a:bodyPr/>
        <a:lstStyle/>
        <a:p>
          <a:endParaRPr lang="cs-CZ"/>
        </a:p>
      </dgm:t>
    </dgm:pt>
    <dgm:pt modelId="{7DE28B4E-508F-442A-90C7-7B470260CC46}" type="sibTrans" cxnId="{A9DA699E-7BC6-4CE3-B839-52C26FF9200F}">
      <dgm:prSet/>
      <dgm:spPr/>
      <dgm:t>
        <a:bodyPr/>
        <a:lstStyle/>
        <a:p>
          <a:endParaRPr lang="cs-CZ"/>
        </a:p>
      </dgm:t>
    </dgm:pt>
    <dgm:pt modelId="{E70C5A4B-A6D3-4574-9606-9B62758A3194}" type="pres">
      <dgm:prSet presAssocID="{096D38A6-71C4-4DDE-A09F-52770C43336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1466AB-843C-488D-A0C2-B4641D3189AB}" type="pres">
      <dgm:prSet presAssocID="{9DE8E4C8-B7D8-4F47-8A8C-04AA6A73790D}" presName="linNode" presStyleCnt="0"/>
      <dgm:spPr/>
    </dgm:pt>
    <dgm:pt modelId="{E9D10D28-6627-48BF-BEED-620F939610E6}" type="pres">
      <dgm:prSet presAssocID="{9DE8E4C8-B7D8-4F47-8A8C-04AA6A73790D}" presName="parentText" presStyleLbl="node1" presStyleIdx="0" presStyleCnt="3" custScaleX="27677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1EBFF-9079-4B26-A072-2892C434E745}" type="pres">
      <dgm:prSet presAssocID="{F6BFFD2F-254E-4DC2-93A0-4A6332A55771}" presName="sp" presStyleCnt="0"/>
      <dgm:spPr/>
    </dgm:pt>
    <dgm:pt modelId="{F83D57D0-87B4-4B39-AB83-15FA0FA9FE97}" type="pres">
      <dgm:prSet presAssocID="{35F0FAD8-3F59-4873-AF5E-4DD7EEBE68D9}" presName="linNode" presStyleCnt="0"/>
      <dgm:spPr/>
    </dgm:pt>
    <dgm:pt modelId="{5453766B-DF15-43A8-8361-1C657C235933}" type="pres">
      <dgm:prSet presAssocID="{35F0FAD8-3F59-4873-AF5E-4DD7EEBE68D9}" presName="parentText" presStyleLbl="node1" presStyleIdx="1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FD5A9-1CB4-41A4-9E72-6E6455404137}" type="pres">
      <dgm:prSet presAssocID="{C42C16DF-93D8-4B0A-8816-6A087AD7C21B}" presName="sp" presStyleCnt="0"/>
      <dgm:spPr/>
    </dgm:pt>
    <dgm:pt modelId="{39A1D458-CEB7-4188-865A-503D040F0948}" type="pres">
      <dgm:prSet presAssocID="{DDC09704-C363-48A7-82D1-69EED5C0545A}" presName="linNode" presStyleCnt="0"/>
      <dgm:spPr/>
    </dgm:pt>
    <dgm:pt modelId="{60900473-17BF-422C-9BF6-48B6BFCC1F8D}" type="pres">
      <dgm:prSet presAssocID="{DDC09704-C363-48A7-82D1-69EED5C0545A}" presName="parentText" presStyleLbl="node1" presStyleIdx="2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FE945A-A7F3-49C4-A95F-EF4BC72D3D0D}" type="presOf" srcId="{096D38A6-71C4-4DDE-A09F-52770C433368}" destId="{E70C5A4B-A6D3-4574-9606-9B62758A3194}" srcOrd="0" destOrd="0" presId="urn:microsoft.com/office/officeart/2005/8/layout/vList5"/>
    <dgm:cxn modelId="{A9DA699E-7BC6-4CE3-B839-52C26FF9200F}" srcId="{096D38A6-71C4-4DDE-A09F-52770C433368}" destId="{DDC09704-C363-48A7-82D1-69EED5C0545A}" srcOrd="2" destOrd="0" parTransId="{5F1DF82F-BBC0-48F4-A298-E2E541A1483F}" sibTransId="{7DE28B4E-508F-442A-90C7-7B470260CC46}"/>
    <dgm:cxn modelId="{9AE8528E-EBE1-4F30-B93E-42B377E62D96}" type="presOf" srcId="{35F0FAD8-3F59-4873-AF5E-4DD7EEBE68D9}" destId="{5453766B-DF15-43A8-8361-1C657C235933}" srcOrd="0" destOrd="0" presId="urn:microsoft.com/office/officeart/2005/8/layout/vList5"/>
    <dgm:cxn modelId="{3D013AE3-FDF9-473D-BF65-AB5A658C7CE8}" srcId="{096D38A6-71C4-4DDE-A09F-52770C433368}" destId="{35F0FAD8-3F59-4873-AF5E-4DD7EEBE68D9}" srcOrd="1" destOrd="0" parTransId="{5998B985-06B6-4968-AA02-79827793BFF6}" sibTransId="{C42C16DF-93D8-4B0A-8816-6A087AD7C21B}"/>
    <dgm:cxn modelId="{ECC6B46A-BC9C-4F15-A96C-AA6444CBCFAA}" srcId="{096D38A6-71C4-4DDE-A09F-52770C433368}" destId="{9DE8E4C8-B7D8-4F47-8A8C-04AA6A73790D}" srcOrd="0" destOrd="0" parTransId="{D4BCC386-2916-46DC-9B17-4DF314FE4536}" sibTransId="{F6BFFD2F-254E-4DC2-93A0-4A6332A55771}"/>
    <dgm:cxn modelId="{D7766784-FC95-415C-A646-D47BECEC036B}" type="presOf" srcId="{9DE8E4C8-B7D8-4F47-8A8C-04AA6A73790D}" destId="{E9D10D28-6627-48BF-BEED-620F939610E6}" srcOrd="0" destOrd="0" presId="urn:microsoft.com/office/officeart/2005/8/layout/vList5"/>
    <dgm:cxn modelId="{5A880A27-7D78-4E64-AEB5-9F8C88E7E61E}" type="presOf" srcId="{DDC09704-C363-48A7-82D1-69EED5C0545A}" destId="{60900473-17BF-422C-9BF6-48B6BFCC1F8D}" srcOrd="0" destOrd="0" presId="urn:microsoft.com/office/officeart/2005/8/layout/vList5"/>
    <dgm:cxn modelId="{1E7123CC-EFD8-480F-A26F-356C807E4C0B}" type="presParOf" srcId="{E70C5A4B-A6D3-4574-9606-9B62758A3194}" destId="{581466AB-843C-488D-A0C2-B4641D3189AB}" srcOrd="0" destOrd="0" presId="urn:microsoft.com/office/officeart/2005/8/layout/vList5"/>
    <dgm:cxn modelId="{2A7FA5A7-1B0D-44EF-A190-D5FBFF5028AA}" type="presParOf" srcId="{581466AB-843C-488D-A0C2-B4641D3189AB}" destId="{E9D10D28-6627-48BF-BEED-620F939610E6}" srcOrd="0" destOrd="0" presId="urn:microsoft.com/office/officeart/2005/8/layout/vList5"/>
    <dgm:cxn modelId="{AC2FADB9-AAE8-4683-BD56-8AC66394C39E}" type="presParOf" srcId="{E70C5A4B-A6D3-4574-9606-9B62758A3194}" destId="{E0B1EBFF-9079-4B26-A072-2892C434E745}" srcOrd="1" destOrd="0" presId="urn:microsoft.com/office/officeart/2005/8/layout/vList5"/>
    <dgm:cxn modelId="{E6E9D60B-098A-46AE-9449-ADCF0C293671}" type="presParOf" srcId="{E70C5A4B-A6D3-4574-9606-9B62758A3194}" destId="{F83D57D0-87B4-4B39-AB83-15FA0FA9FE97}" srcOrd="2" destOrd="0" presId="urn:microsoft.com/office/officeart/2005/8/layout/vList5"/>
    <dgm:cxn modelId="{8E639495-FB72-4EB0-9A11-2487E914A3A7}" type="presParOf" srcId="{F83D57D0-87B4-4B39-AB83-15FA0FA9FE97}" destId="{5453766B-DF15-43A8-8361-1C657C235933}" srcOrd="0" destOrd="0" presId="urn:microsoft.com/office/officeart/2005/8/layout/vList5"/>
    <dgm:cxn modelId="{EC3C0F23-754A-4418-8B50-09CA319A2EE6}" type="presParOf" srcId="{E70C5A4B-A6D3-4574-9606-9B62758A3194}" destId="{F96FD5A9-1CB4-41A4-9E72-6E6455404137}" srcOrd="3" destOrd="0" presId="urn:microsoft.com/office/officeart/2005/8/layout/vList5"/>
    <dgm:cxn modelId="{D304DC6E-694C-4F22-BDB5-A9666790BFE8}" type="presParOf" srcId="{E70C5A4B-A6D3-4574-9606-9B62758A3194}" destId="{39A1D458-CEB7-4188-865A-503D040F0948}" srcOrd="4" destOrd="0" presId="urn:microsoft.com/office/officeart/2005/8/layout/vList5"/>
    <dgm:cxn modelId="{2B50DC10-81E1-4FEA-872B-7652236305B5}" type="presParOf" srcId="{39A1D458-CEB7-4188-865A-503D040F0948}" destId="{60900473-17BF-422C-9BF6-48B6BFCC1F8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2E812D2-BC05-4CA5-BE45-44A23E17B3B3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01C848B-B152-4DE6-903B-DDE11A8E7D4D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Hitler přiznal, že prohrál válku</a:t>
          </a:r>
          <a:endParaRPr lang="cs-CZ" cap="all" baseline="0" dirty="0">
            <a:solidFill>
              <a:schemeClr val="tx1"/>
            </a:solidFill>
          </a:endParaRPr>
        </a:p>
      </dgm:t>
    </dgm:pt>
    <dgm:pt modelId="{343AADA7-F93B-4A47-B617-0FDBC2939082}" type="parTrans" cxnId="{9EF54DB6-C84F-4352-80A8-0A3DD68E15B3}">
      <dgm:prSet/>
      <dgm:spPr/>
      <dgm:t>
        <a:bodyPr/>
        <a:lstStyle/>
        <a:p>
          <a:endParaRPr lang="cs-CZ"/>
        </a:p>
      </dgm:t>
    </dgm:pt>
    <dgm:pt modelId="{7CF670B1-7022-490B-B09C-77536A70CBBF}" type="sibTrans" cxnId="{9EF54DB6-C84F-4352-80A8-0A3DD68E15B3}">
      <dgm:prSet/>
      <dgm:spPr/>
      <dgm:t>
        <a:bodyPr/>
        <a:lstStyle/>
        <a:p>
          <a:endParaRPr lang="cs-CZ"/>
        </a:p>
      </dgm:t>
    </dgm:pt>
    <dgm:pt modelId="{D409FC22-0E26-4658-B6AB-9C1B9E9F0ECE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Američané a rusové se spojili s </a:t>
          </a:r>
          <a:r>
            <a:rPr lang="cs-CZ" cap="all" baseline="0" dirty="0" err="1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německem</a:t>
          </a:r>
          <a:endParaRPr lang="cs-CZ" cap="all" baseline="0" dirty="0">
            <a:solidFill>
              <a:schemeClr val="tx1"/>
            </a:solidFill>
          </a:endParaRPr>
        </a:p>
      </dgm:t>
    </dgm:pt>
    <dgm:pt modelId="{F0FDD65D-8E30-4118-9460-7FE781F4F402}" type="parTrans" cxnId="{FB8E4CD1-7FE7-4A5F-B392-C84E87940D24}">
      <dgm:prSet/>
      <dgm:spPr/>
      <dgm:t>
        <a:bodyPr/>
        <a:lstStyle/>
        <a:p>
          <a:endParaRPr lang="cs-CZ"/>
        </a:p>
      </dgm:t>
    </dgm:pt>
    <dgm:pt modelId="{8050721E-FFC2-45CA-9FFE-9585BAB43C39}" type="sibTrans" cxnId="{FB8E4CD1-7FE7-4A5F-B392-C84E87940D24}">
      <dgm:prSet/>
      <dgm:spPr/>
      <dgm:t>
        <a:bodyPr/>
        <a:lstStyle/>
        <a:p>
          <a:endParaRPr lang="cs-CZ"/>
        </a:p>
      </dgm:t>
    </dgm:pt>
    <dgm:pt modelId="{A00F3883-AE03-469C-B284-DFCB3611E8BD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Vypuklo povstání </a:t>
          </a:r>
          <a:r>
            <a:rPr lang="cs-CZ" cap="all" baseline="0" dirty="0" err="1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čechů</a:t>
          </a:r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 proti němcům</a:t>
          </a:r>
          <a:endParaRPr lang="cs-CZ" cap="all" baseline="0" dirty="0">
            <a:solidFill>
              <a:schemeClr val="tx1"/>
            </a:solidFill>
          </a:endParaRPr>
        </a:p>
      </dgm:t>
    </dgm:pt>
    <dgm:pt modelId="{36D0658F-41CA-4965-9AA6-120D6B403523}" type="parTrans" cxnId="{CF46C4CA-2AB1-47DD-AFD7-39C216B01EBB}">
      <dgm:prSet/>
      <dgm:spPr/>
      <dgm:t>
        <a:bodyPr/>
        <a:lstStyle/>
        <a:p>
          <a:endParaRPr lang="cs-CZ"/>
        </a:p>
      </dgm:t>
    </dgm:pt>
    <dgm:pt modelId="{7BF8D7F1-48B6-45F5-9521-F3497B402376}" type="sibTrans" cxnId="{CF46C4CA-2AB1-47DD-AFD7-39C216B01EBB}">
      <dgm:prSet/>
      <dgm:spPr/>
      <dgm:t>
        <a:bodyPr/>
        <a:lstStyle/>
        <a:p>
          <a:endParaRPr lang="cs-CZ"/>
        </a:p>
      </dgm:t>
    </dgm:pt>
    <dgm:pt modelId="{25E879E3-E881-4BCA-94CF-62E00E8EEED0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Skončila 2. světová válka</a:t>
          </a:r>
          <a:endParaRPr lang="cs-CZ" cap="all" baseline="0" dirty="0">
            <a:solidFill>
              <a:schemeClr val="tx1"/>
            </a:solidFill>
          </a:endParaRPr>
        </a:p>
      </dgm:t>
    </dgm:pt>
    <dgm:pt modelId="{73845408-BE9E-401E-9811-E3A496AE1ACA}" type="parTrans" cxnId="{AEC39F9B-13C9-4891-8B8F-63086A45C728}">
      <dgm:prSet/>
      <dgm:spPr/>
      <dgm:t>
        <a:bodyPr/>
        <a:lstStyle/>
        <a:p>
          <a:endParaRPr lang="cs-CZ"/>
        </a:p>
      </dgm:t>
    </dgm:pt>
    <dgm:pt modelId="{63034A80-B0D1-496D-9C7F-B0578A0E79AA}" type="sibTrans" cxnId="{AEC39F9B-13C9-4891-8B8F-63086A45C728}">
      <dgm:prSet/>
      <dgm:spPr/>
      <dgm:t>
        <a:bodyPr/>
        <a:lstStyle/>
        <a:p>
          <a:endParaRPr lang="cs-CZ"/>
        </a:p>
      </dgm:t>
    </dgm:pt>
    <dgm:pt modelId="{CD1C35C4-74ED-4F5C-A34D-8BD36C9A0D61}" type="pres">
      <dgm:prSet presAssocID="{B2E812D2-BC05-4CA5-BE45-44A23E17B3B3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B1C1FB-186A-40BF-AD51-B6DB2D2D89E5}" type="pres">
      <dgm:prSet presAssocID="{B2E812D2-BC05-4CA5-BE45-44A23E17B3B3}" presName="diamond" presStyleLbl="bgShp" presStyleIdx="0" presStyleCnt="1"/>
      <dgm:spPr/>
    </dgm:pt>
    <dgm:pt modelId="{AA995B51-9D11-48BC-B35D-1C2042EAF426}" type="pres">
      <dgm:prSet presAssocID="{B2E812D2-BC05-4CA5-BE45-44A23E17B3B3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F6DC95-D32A-47BC-91C2-E77E7DEF87BE}" type="pres">
      <dgm:prSet presAssocID="{B2E812D2-BC05-4CA5-BE45-44A23E17B3B3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8D9981-EA3C-4CC5-BC03-32A2E5F8F93C}" type="pres">
      <dgm:prSet presAssocID="{B2E812D2-BC05-4CA5-BE45-44A23E17B3B3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1A21DE-1EC6-415E-BCBA-48F4DD1749C6}" type="pres">
      <dgm:prSet presAssocID="{B2E812D2-BC05-4CA5-BE45-44A23E17B3B3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D3328A-D89E-487E-A698-408AE7DEA95C}" type="presOf" srcId="{A00F3883-AE03-469C-B284-DFCB3611E8BD}" destId="{728D9981-EA3C-4CC5-BC03-32A2E5F8F93C}" srcOrd="0" destOrd="0" presId="urn:microsoft.com/office/officeart/2005/8/layout/matrix3"/>
    <dgm:cxn modelId="{AEC39F9B-13C9-4891-8B8F-63086A45C728}" srcId="{B2E812D2-BC05-4CA5-BE45-44A23E17B3B3}" destId="{25E879E3-E881-4BCA-94CF-62E00E8EEED0}" srcOrd="3" destOrd="0" parTransId="{73845408-BE9E-401E-9811-E3A496AE1ACA}" sibTransId="{63034A80-B0D1-496D-9C7F-B0578A0E79AA}"/>
    <dgm:cxn modelId="{2CD1E7F2-E0BB-4106-9A7C-EDE8BD1FB648}" type="presOf" srcId="{B2E812D2-BC05-4CA5-BE45-44A23E17B3B3}" destId="{CD1C35C4-74ED-4F5C-A34D-8BD36C9A0D61}" srcOrd="0" destOrd="0" presId="urn:microsoft.com/office/officeart/2005/8/layout/matrix3"/>
    <dgm:cxn modelId="{FB8E4CD1-7FE7-4A5F-B392-C84E87940D24}" srcId="{B2E812D2-BC05-4CA5-BE45-44A23E17B3B3}" destId="{D409FC22-0E26-4658-B6AB-9C1B9E9F0ECE}" srcOrd="1" destOrd="0" parTransId="{F0FDD65D-8E30-4118-9460-7FE781F4F402}" sibTransId="{8050721E-FFC2-45CA-9FFE-9585BAB43C39}"/>
    <dgm:cxn modelId="{9EF54DB6-C84F-4352-80A8-0A3DD68E15B3}" srcId="{B2E812D2-BC05-4CA5-BE45-44A23E17B3B3}" destId="{601C848B-B152-4DE6-903B-DDE11A8E7D4D}" srcOrd="0" destOrd="0" parTransId="{343AADA7-F93B-4A47-B617-0FDBC2939082}" sibTransId="{7CF670B1-7022-490B-B09C-77536A70CBBF}"/>
    <dgm:cxn modelId="{CF46C4CA-2AB1-47DD-AFD7-39C216B01EBB}" srcId="{B2E812D2-BC05-4CA5-BE45-44A23E17B3B3}" destId="{A00F3883-AE03-469C-B284-DFCB3611E8BD}" srcOrd="2" destOrd="0" parTransId="{36D0658F-41CA-4965-9AA6-120D6B403523}" sibTransId="{7BF8D7F1-48B6-45F5-9521-F3497B402376}"/>
    <dgm:cxn modelId="{4DE3BCE6-D1C6-48B5-90C0-AA36E9253DBB}" type="presOf" srcId="{25E879E3-E881-4BCA-94CF-62E00E8EEED0}" destId="{D41A21DE-1EC6-415E-BCBA-48F4DD1749C6}" srcOrd="0" destOrd="0" presId="urn:microsoft.com/office/officeart/2005/8/layout/matrix3"/>
    <dgm:cxn modelId="{83F94006-658A-4F5E-93C5-1189739E9E4A}" type="presOf" srcId="{D409FC22-0E26-4658-B6AB-9C1B9E9F0ECE}" destId="{5BF6DC95-D32A-47BC-91C2-E77E7DEF87BE}" srcOrd="0" destOrd="0" presId="urn:microsoft.com/office/officeart/2005/8/layout/matrix3"/>
    <dgm:cxn modelId="{06A1CB0A-F128-449C-80B6-DAF1AE7DD60D}" type="presOf" srcId="{601C848B-B152-4DE6-903B-DDE11A8E7D4D}" destId="{AA995B51-9D11-48BC-B35D-1C2042EAF426}" srcOrd="0" destOrd="0" presId="urn:microsoft.com/office/officeart/2005/8/layout/matrix3"/>
    <dgm:cxn modelId="{BC06F8DB-335E-4C3C-BBB9-865AEBB2A902}" type="presParOf" srcId="{CD1C35C4-74ED-4F5C-A34D-8BD36C9A0D61}" destId="{35B1C1FB-186A-40BF-AD51-B6DB2D2D89E5}" srcOrd="0" destOrd="0" presId="urn:microsoft.com/office/officeart/2005/8/layout/matrix3"/>
    <dgm:cxn modelId="{530674AD-0EB6-44A2-B1B3-BBE08CC8B730}" type="presParOf" srcId="{CD1C35C4-74ED-4F5C-A34D-8BD36C9A0D61}" destId="{AA995B51-9D11-48BC-B35D-1C2042EAF426}" srcOrd="1" destOrd="0" presId="urn:microsoft.com/office/officeart/2005/8/layout/matrix3"/>
    <dgm:cxn modelId="{1791F8C4-8EBD-4125-AE52-9736646B1632}" type="presParOf" srcId="{CD1C35C4-74ED-4F5C-A34D-8BD36C9A0D61}" destId="{5BF6DC95-D32A-47BC-91C2-E77E7DEF87BE}" srcOrd="2" destOrd="0" presId="urn:microsoft.com/office/officeart/2005/8/layout/matrix3"/>
    <dgm:cxn modelId="{52E60864-807B-47CD-88E1-180248AB1049}" type="presParOf" srcId="{CD1C35C4-74ED-4F5C-A34D-8BD36C9A0D61}" destId="{728D9981-EA3C-4CC5-BC03-32A2E5F8F93C}" srcOrd="3" destOrd="0" presId="urn:microsoft.com/office/officeart/2005/8/layout/matrix3"/>
    <dgm:cxn modelId="{5D9B772D-B7BD-4C65-9C62-45A2BBC2D6A5}" type="presParOf" srcId="{CD1C35C4-74ED-4F5C-A34D-8BD36C9A0D61}" destId="{D41A21DE-1EC6-415E-BCBA-48F4DD1749C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8EBBDF0-3098-4434-994A-22B878A75872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46B0EC7-405B-4C29-967B-5DBC291F50A4}">
      <dgm:prSet/>
      <dgm:spPr/>
      <dgm:t>
        <a:bodyPr/>
        <a:lstStyle/>
        <a:p>
          <a:pPr rtl="0"/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Oficiálně skončila </a:t>
          </a:r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             2</a:t>
          </a:r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. světová válka</a:t>
          </a:r>
          <a:endParaRPr lang="cs-CZ" dirty="0">
            <a:solidFill>
              <a:schemeClr val="tx1"/>
            </a:solidFill>
          </a:endParaRPr>
        </a:p>
      </dgm:t>
    </dgm:pt>
    <dgm:pt modelId="{E8E157D1-1E63-4177-8656-39212FD1357C}" type="parTrans" cxnId="{CE703608-1568-42B1-AF04-5C66335DE3BB}">
      <dgm:prSet/>
      <dgm:spPr/>
      <dgm:t>
        <a:bodyPr/>
        <a:lstStyle/>
        <a:p>
          <a:endParaRPr lang="cs-CZ"/>
        </a:p>
      </dgm:t>
    </dgm:pt>
    <dgm:pt modelId="{9E51F657-D5AA-40DB-8856-0DB47717B87D}" type="sibTrans" cxnId="{CE703608-1568-42B1-AF04-5C66335DE3BB}">
      <dgm:prSet/>
      <dgm:spPr/>
      <dgm:t>
        <a:bodyPr/>
        <a:lstStyle/>
        <a:p>
          <a:endParaRPr lang="cs-CZ"/>
        </a:p>
      </dgm:t>
    </dgm:pt>
    <dgm:pt modelId="{2544147E-829F-4B3E-8423-B3DD8E5E83B0}">
      <dgm:prSet/>
      <dgm:spPr/>
      <dgm:t>
        <a:bodyPr/>
        <a:lstStyle/>
        <a:p>
          <a:pPr rtl="0"/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Rusové </a:t>
          </a:r>
          <a:r>
            <a:rPr lang="cs-CZ" baseline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napadli Ameriku</a:t>
          </a:r>
          <a:endParaRPr lang="cs-CZ" baseline="0" dirty="0">
            <a:solidFill>
              <a:schemeClr val="tx1"/>
            </a:solidFill>
          </a:endParaRPr>
        </a:p>
      </dgm:t>
    </dgm:pt>
    <dgm:pt modelId="{6761257C-D055-4012-9036-ED1A8CC98C26}" type="parTrans" cxnId="{0EE7F95D-E458-4F62-8247-C2CA07D9C1D9}">
      <dgm:prSet/>
      <dgm:spPr/>
      <dgm:t>
        <a:bodyPr/>
        <a:lstStyle/>
        <a:p>
          <a:endParaRPr lang="cs-CZ"/>
        </a:p>
      </dgm:t>
    </dgm:pt>
    <dgm:pt modelId="{95E14645-B1C2-4536-8D47-3FFFF1357C6E}" type="sibTrans" cxnId="{0EE7F95D-E458-4F62-8247-C2CA07D9C1D9}">
      <dgm:prSet/>
      <dgm:spPr/>
      <dgm:t>
        <a:bodyPr/>
        <a:lstStyle/>
        <a:p>
          <a:endParaRPr lang="cs-CZ"/>
        </a:p>
      </dgm:t>
    </dgm:pt>
    <dgm:pt modelId="{DE98F361-4C6C-4813-9D05-2270A70FABCB}">
      <dgm:prSet/>
      <dgm:spPr/>
      <dgm:t>
        <a:bodyPr/>
        <a:lstStyle/>
        <a:p>
          <a:pPr rtl="0"/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Němci uznali, že </a:t>
          </a:r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prohráli, </a:t>
          </a:r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a kapitulovali</a:t>
          </a:r>
          <a:endParaRPr lang="cs-CZ" dirty="0">
            <a:solidFill>
              <a:schemeClr val="tx1"/>
            </a:solidFill>
          </a:endParaRPr>
        </a:p>
      </dgm:t>
    </dgm:pt>
    <dgm:pt modelId="{2D77AEB6-EDD4-4A13-B4A0-72E3F8A40DFA}" type="parTrans" cxnId="{F0B551C5-7F41-436E-B444-FC13F0163122}">
      <dgm:prSet/>
      <dgm:spPr/>
      <dgm:t>
        <a:bodyPr/>
        <a:lstStyle/>
        <a:p>
          <a:endParaRPr lang="cs-CZ"/>
        </a:p>
      </dgm:t>
    </dgm:pt>
    <dgm:pt modelId="{EA868367-4BC6-4B2A-87BA-03129968015F}" type="sibTrans" cxnId="{F0B551C5-7F41-436E-B444-FC13F0163122}">
      <dgm:prSet/>
      <dgm:spPr/>
      <dgm:t>
        <a:bodyPr/>
        <a:lstStyle/>
        <a:p>
          <a:endParaRPr lang="cs-CZ"/>
        </a:p>
      </dgm:t>
    </dgm:pt>
    <dgm:pt modelId="{5CA728F2-F15E-4A8A-B649-50995DEE03B5}" type="pres">
      <dgm:prSet presAssocID="{A8EBBDF0-3098-4434-994A-22B878A7587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7015D42-EADE-4CDF-9DED-369BE92165D3}" type="pres">
      <dgm:prSet presAssocID="{C46B0EC7-405B-4C29-967B-5DBC291F50A4}" presName="horFlow" presStyleCnt="0"/>
      <dgm:spPr/>
    </dgm:pt>
    <dgm:pt modelId="{8C1FBE40-1BD3-4D22-87A4-508B6C448ABC}" type="pres">
      <dgm:prSet presAssocID="{C46B0EC7-405B-4C29-967B-5DBC291F50A4}" presName="bigChev" presStyleLbl="node1" presStyleIdx="0" presStyleCnt="3" custScaleX="196545"/>
      <dgm:spPr/>
      <dgm:t>
        <a:bodyPr/>
        <a:lstStyle/>
        <a:p>
          <a:endParaRPr lang="cs-CZ"/>
        </a:p>
      </dgm:t>
    </dgm:pt>
    <dgm:pt modelId="{6EB0D88F-9D3B-44AE-A1EF-EC0FA8EC20B2}" type="pres">
      <dgm:prSet presAssocID="{C46B0EC7-405B-4C29-967B-5DBC291F50A4}" presName="vSp" presStyleCnt="0"/>
      <dgm:spPr/>
    </dgm:pt>
    <dgm:pt modelId="{1465EB35-23FC-4EF3-91AC-E6B2B82990FA}" type="pres">
      <dgm:prSet presAssocID="{2544147E-829F-4B3E-8423-B3DD8E5E83B0}" presName="horFlow" presStyleCnt="0"/>
      <dgm:spPr/>
    </dgm:pt>
    <dgm:pt modelId="{E4FEFAEA-45E6-42D1-ACA4-E8DE1BA4AA76}" type="pres">
      <dgm:prSet presAssocID="{2544147E-829F-4B3E-8423-B3DD8E5E83B0}" presName="bigChev" presStyleLbl="node1" presStyleIdx="1" presStyleCnt="3" custScaleX="196169"/>
      <dgm:spPr/>
      <dgm:t>
        <a:bodyPr/>
        <a:lstStyle/>
        <a:p>
          <a:endParaRPr lang="cs-CZ"/>
        </a:p>
      </dgm:t>
    </dgm:pt>
    <dgm:pt modelId="{AB267E3D-A9F1-432F-A1C0-0F645635C335}" type="pres">
      <dgm:prSet presAssocID="{2544147E-829F-4B3E-8423-B3DD8E5E83B0}" presName="vSp" presStyleCnt="0"/>
      <dgm:spPr/>
    </dgm:pt>
    <dgm:pt modelId="{3041502E-3DA7-42C2-9862-214FDEDEC019}" type="pres">
      <dgm:prSet presAssocID="{DE98F361-4C6C-4813-9D05-2270A70FABCB}" presName="horFlow" presStyleCnt="0"/>
      <dgm:spPr/>
    </dgm:pt>
    <dgm:pt modelId="{1D0E63E7-CE1D-475B-9E73-AF4D7D9D0A84}" type="pres">
      <dgm:prSet presAssocID="{DE98F361-4C6C-4813-9D05-2270A70FABCB}" presName="bigChev" presStyleLbl="node1" presStyleIdx="2" presStyleCnt="3" custScaleX="196545"/>
      <dgm:spPr/>
      <dgm:t>
        <a:bodyPr/>
        <a:lstStyle/>
        <a:p>
          <a:endParaRPr lang="cs-CZ"/>
        </a:p>
      </dgm:t>
    </dgm:pt>
  </dgm:ptLst>
  <dgm:cxnLst>
    <dgm:cxn modelId="{B88CF534-86FA-4395-A7FC-FC2B746C409A}" type="presOf" srcId="{A8EBBDF0-3098-4434-994A-22B878A75872}" destId="{5CA728F2-F15E-4A8A-B649-50995DEE03B5}" srcOrd="0" destOrd="0" presId="urn:microsoft.com/office/officeart/2005/8/layout/lProcess3"/>
    <dgm:cxn modelId="{CE703608-1568-42B1-AF04-5C66335DE3BB}" srcId="{A8EBBDF0-3098-4434-994A-22B878A75872}" destId="{C46B0EC7-405B-4C29-967B-5DBC291F50A4}" srcOrd="0" destOrd="0" parTransId="{E8E157D1-1E63-4177-8656-39212FD1357C}" sibTransId="{9E51F657-D5AA-40DB-8856-0DB47717B87D}"/>
    <dgm:cxn modelId="{C8CFE95A-6271-4AA9-BD28-33AC5ECC3161}" type="presOf" srcId="{2544147E-829F-4B3E-8423-B3DD8E5E83B0}" destId="{E4FEFAEA-45E6-42D1-ACA4-E8DE1BA4AA76}" srcOrd="0" destOrd="0" presId="urn:microsoft.com/office/officeart/2005/8/layout/lProcess3"/>
    <dgm:cxn modelId="{0EE7F95D-E458-4F62-8247-C2CA07D9C1D9}" srcId="{A8EBBDF0-3098-4434-994A-22B878A75872}" destId="{2544147E-829F-4B3E-8423-B3DD8E5E83B0}" srcOrd="1" destOrd="0" parTransId="{6761257C-D055-4012-9036-ED1A8CC98C26}" sibTransId="{95E14645-B1C2-4536-8D47-3FFFF1357C6E}"/>
    <dgm:cxn modelId="{DB21B360-0429-44A5-A90C-98DE1643D8D3}" type="presOf" srcId="{DE98F361-4C6C-4813-9D05-2270A70FABCB}" destId="{1D0E63E7-CE1D-475B-9E73-AF4D7D9D0A84}" srcOrd="0" destOrd="0" presId="urn:microsoft.com/office/officeart/2005/8/layout/lProcess3"/>
    <dgm:cxn modelId="{F0B551C5-7F41-436E-B444-FC13F0163122}" srcId="{A8EBBDF0-3098-4434-994A-22B878A75872}" destId="{DE98F361-4C6C-4813-9D05-2270A70FABCB}" srcOrd="2" destOrd="0" parTransId="{2D77AEB6-EDD4-4A13-B4A0-72E3F8A40DFA}" sibTransId="{EA868367-4BC6-4B2A-87BA-03129968015F}"/>
    <dgm:cxn modelId="{47841788-F228-482B-82E8-70E08CD02771}" type="presOf" srcId="{C46B0EC7-405B-4C29-967B-5DBC291F50A4}" destId="{8C1FBE40-1BD3-4D22-87A4-508B6C448ABC}" srcOrd="0" destOrd="0" presId="urn:microsoft.com/office/officeart/2005/8/layout/lProcess3"/>
    <dgm:cxn modelId="{35E45CED-07AE-4092-B1E5-364680E3F79C}" type="presParOf" srcId="{5CA728F2-F15E-4A8A-B649-50995DEE03B5}" destId="{F7015D42-EADE-4CDF-9DED-369BE92165D3}" srcOrd="0" destOrd="0" presId="urn:microsoft.com/office/officeart/2005/8/layout/lProcess3"/>
    <dgm:cxn modelId="{CAAB4886-3FC1-4E7A-80A0-3D3893931FFA}" type="presParOf" srcId="{F7015D42-EADE-4CDF-9DED-369BE92165D3}" destId="{8C1FBE40-1BD3-4D22-87A4-508B6C448ABC}" srcOrd="0" destOrd="0" presId="urn:microsoft.com/office/officeart/2005/8/layout/lProcess3"/>
    <dgm:cxn modelId="{CD2D269D-DC00-4AD9-84F3-682E0DCEFDBF}" type="presParOf" srcId="{5CA728F2-F15E-4A8A-B649-50995DEE03B5}" destId="{6EB0D88F-9D3B-44AE-A1EF-EC0FA8EC20B2}" srcOrd="1" destOrd="0" presId="urn:microsoft.com/office/officeart/2005/8/layout/lProcess3"/>
    <dgm:cxn modelId="{611CB065-DAA1-4F03-839D-F8D62114E169}" type="presParOf" srcId="{5CA728F2-F15E-4A8A-B649-50995DEE03B5}" destId="{1465EB35-23FC-4EF3-91AC-E6B2B82990FA}" srcOrd="2" destOrd="0" presId="urn:microsoft.com/office/officeart/2005/8/layout/lProcess3"/>
    <dgm:cxn modelId="{9E89CB4B-47F0-4D85-91DA-85933B7505C1}" type="presParOf" srcId="{1465EB35-23FC-4EF3-91AC-E6B2B82990FA}" destId="{E4FEFAEA-45E6-42D1-ACA4-E8DE1BA4AA76}" srcOrd="0" destOrd="0" presId="urn:microsoft.com/office/officeart/2005/8/layout/lProcess3"/>
    <dgm:cxn modelId="{94CF1403-6D13-43F9-B7F3-87EDF6C9B34C}" type="presParOf" srcId="{5CA728F2-F15E-4A8A-B649-50995DEE03B5}" destId="{AB267E3D-A9F1-432F-A1C0-0F645635C335}" srcOrd="3" destOrd="0" presId="urn:microsoft.com/office/officeart/2005/8/layout/lProcess3"/>
    <dgm:cxn modelId="{1B6AD25C-9547-42CE-A503-484E157C4558}" type="presParOf" srcId="{5CA728F2-F15E-4A8A-B649-50995DEE03B5}" destId="{3041502E-3DA7-42C2-9862-214FDEDEC019}" srcOrd="4" destOrd="0" presId="urn:microsoft.com/office/officeart/2005/8/layout/lProcess3"/>
    <dgm:cxn modelId="{07E11958-2A09-4C74-B926-31F102A21C79}" type="presParOf" srcId="{3041502E-3DA7-42C2-9862-214FDEDEC019}" destId="{1D0E63E7-CE1D-475B-9E73-AF4D7D9D0A84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F34B398-FDAC-4E93-81E1-E8489F04CED3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D8CB633-8CDC-4B75-ABF2-A51B35B369C8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jsou Města, odkud startovali japonští </a:t>
          </a:r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kamikadze</a:t>
          </a:r>
          <a:endParaRPr lang="cs-CZ" cap="all" baseline="0" dirty="0"/>
        </a:p>
      </dgm:t>
    </dgm:pt>
    <dgm:pt modelId="{F444C1E6-CCA9-4328-9E77-B3278E285076}" type="parTrans" cxnId="{983CC21B-0C1B-4F66-8460-D8B1123C7506}">
      <dgm:prSet/>
      <dgm:spPr/>
      <dgm:t>
        <a:bodyPr/>
        <a:lstStyle/>
        <a:p>
          <a:endParaRPr lang="cs-CZ"/>
        </a:p>
      </dgm:t>
    </dgm:pt>
    <dgm:pt modelId="{B2F68ABE-5972-424E-B3B5-165CFAAB8829}" type="sibTrans" cxnId="{983CC21B-0C1B-4F66-8460-D8B1123C7506}">
      <dgm:prSet/>
      <dgm:spPr/>
      <dgm:t>
        <a:bodyPr/>
        <a:lstStyle/>
        <a:p>
          <a:endParaRPr lang="cs-CZ"/>
        </a:p>
      </dgm:t>
    </dgm:pt>
    <dgm:pt modelId="{B4083B37-49E1-41BC-B9F2-99EEB2871714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Zde se skrýval Adolf </a:t>
          </a:r>
          <a:r>
            <a:rPr lang="cs-CZ" cap="all" baseline="0" dirty="0" err="1" smtClean="0">
              <a:hlinkClick xmlns:r="http://schemas.openxmlformats.org/officeDocument/2006/relationships" r:id="rId1" action="ppaction://hlinksldjump"/>
            </a:rPr>
            <a:t>hitler</a:t>
          </a:r>
          <a:r>
            <a:rPr lang="cs-CZ" cap="all" baseline="0" dirty="0" smtClean="0">
              <a:hlinkClick xmlns:r="http://schemas.openxmlformats.org/officeDocument/2006/relationships" r:id="rId1" action="ppaction://hlinksldjump"/>
            </a:rPr>
            <a:t> před rusy</a:t>
          </a:r>
          <a:endParaRPr lang="cs-CZ" cap="all" baseline="0" dirty="0"/>
        </a:p>
      </dgm:t>
    </dgm:pt>
    <dgm:pt modelId="{C600DCAC-1C62-431E-9116-F33D38D31423}" type="parTrans" cxnId="{AF2F994B-B32C-4AD4-A5C0-D15BF55017B8}">
      <dgm:prSet/>
      <dgm:spPr/>
      <dgm:t>
        <a:bodyPr/>
        <a:lstStyle/>
        <a:p>
          <a:endParaRPr lang="cs-CZ"/>
        </a:p>
      </dgm:t>
    </dgm:pt>
    <dgm:pt modelId="{08ABA674-7108-4EC3-9A98-AE02C8C0C01B}" type="sibTrans" cxnId="{AF2F994B-B32C-4AD4-A5C0-D15BF55017B8}">
      <dgm:prSet/>
      <dgm:spPr/>
      <dgm:t>
        <a:bodyPr/>
        <a:lstStyle/>
        <a:p>
          <a:endParaRPr lang="cs-CZ"/>
        </a:p>
      </dgm:t>
    </dgm:pt>
    <dgm:pt modelId="{7F6FD5A2-7D42-432E-AB30-AF68E4720CE9}">
      <dgm:prSet/>
      <dgm:spPr/>
      <dgm:t>
        <a:bodyPr/>
        <a:lstStyle/>
        <a:p>
          <a:pPr rtl="0"/>
          <a:r>
            <a:rPr lang="cs-CZ" cap="all" baseline="0" dirty="0" smtClean="0">
              <a:hlinkClick xmlns:r="http://schemas.openxmlformats.org/officeDocument/2006/relationships" r:id="rId2" action="ppaction://hlinksldjump"/>
            </a:rPr>
            <a:t>Na tato města byly svrženy atomové bomby</a:t>
          </a:r>
          <a:endParaRPr lang="cs-CZ" cap="all" baseline="0" dirty="0"/>
        </a:p>
      </dgm:t>
    </dgm:pt>
    <dgm:pt modelId="{B3F49E15-3608-4433-B9CC-E266E92034DF}" type="parTrans" cxnId="{7B5162A7-FA07-474E-99B0-A2C92D6D0098}">
      <dgm:prSet/>
      <dgm:spPr/>
      <dgm:t>
        <a:bodyPr/>
        <a:lstStyle/>
        <a:p>
          <a:endParaRPr lang="cs-CZ"/>
        </a:p>
      </dgm:t>
    </dgm:pt>
    <dgm:pt modelId="{B11FA351-EBF1-4E5B-B6D9-15731FDEB8EA}" type="sibTrans" cxnId="{7B5162A7-FA07-474E-99B0-A2C92D6D0098}">
      <dgm:prSet/>
      <dgm:spPr/>
      <dgm:t>
        <a:bodyPr/>
        <a:lstStyle/>
        <a:p>
          <a:endParaRPr lang="cs-CZ"/>
        </a:p>
      </dgm:t>
    </dgm:pt>
    <dgm:pt modelId="{8A4EF25E-9C30-4446-8252-070BD943552C}" type="pres">
      <dgm:prSet presAssocID="{9F34B398-FDAC-4E93-81E1-E8489F04CED3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748A1EA-03B4-4D83-B3CE-D513CEAEDB57}" type="pres">
      <dgm:prSet presAssocID="{9F34B398-FDAC-4E93-81E1-E8489F04CED3}" presName="pyramid" presStyleLbl="node1" presStyleIdx="0" presStyleCnt="1"/>
      <dgm:spPr/>
    </dgm:pt>
    <dgm:pt modelId="{7D1B1EE5-C114-46DD-94D7-4C4A99A50160}" type="pres">
      <dgm:prSet presAssocID="{9F34B398-FDAC-4E93-81E1-E8489F04CED3}" presName="theList" presStyleCnt="0"/>
      <dgm:spPr/>
    </dgm:pt>
    <dgm:pt modelId="{283ECB10-B931-4546-B3E5-51B543068C7A}" type="pres">
      <dgm:prSet presAssocID="{DD8CB633-8CDC-4B75-ABF2-A51B35B369C8}" presName="aNode" presStyleLbl="fgAcc1" presStyleIdx="0" presStyleCnt="3" custScaleX="2298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C8FEA7-5B7D-473D-B0E8-FB2D77C70B1B}" type="pres">
      <dgm:prSet presAssocID="{DD8CB633-8CDC-4B75-ABF2-A51B35B369C8}" presName="aSpace" presStyleCnt="0"/>
      <dgm:spPr/>
    </dgm:pt>
    <dgm:pt modelId="{F39A98FC-E1AA-40DD-A1F8-009A365D35C3}" type="pres">
      <dgm:prSet presAssocID="{B4083B37-49E1-41BC-B9F2-99EEB2871714}" presName="aNode" presStyleLbl="fgAcc1" presStyleIdx="1" presStyleCnt="3" custScaleX="2298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603C27-EE12-48BD-92A9-4C9908D19583}" type="pres">
      <dgm:prSet presAssocID="{B4083B37-49E1-41BC-B9F2-99EEB2871714}" presName="aSpace" presStyleCnt="0"/>
      <dgm:spPr/>
    </dgm:pt>
    <dgm:pt modelId="{2224266E-ABE0-49DE-9EC7-33247394708C}" type="pres">
      <dgm:prSet presAssocID="{7F6FD5A2-7D42-432E-AB30-AF68E4720CE9}" presName="aNode" presStyleLbl="fgAcc1" presStyleIdx="2" presStyleCnt="3" custScaleX="2298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B0013-45DA-490C-B918-9EAD129504F0}" type="pres">
      <dgm:prSet presAssocID="{7F6FD5A2-7D42-432E-AB30-AF68E4720CE9}" presName="aSpace" presStyleCnt="0"/>
      <dgm:spPr/>
    </dgm:pt>
  </dgm:ptLst>
  <dgm:cxnLst>
    <dgm:cxn modelId="{AF2F994B-B32C-4AD4-A5C0-D15BF55017B8}" srcId="{9F34B398-FDAC-4E93-81E1-E8489F04CED3}" destId="{B4083B37-49E1-41BC-B9F2-99EEB2871714}" srcOrd="1" destOrd="0" parTransId="{C600DCAC-1C62-431E-9116-F33D38D31423}" sibTransId="{08ABA674-7108-4EC3-9A98-AE02C8C0C01B}"/>
    <dgm:cxn modelId="{715144B5-D2FA-47C2-A21F-BF3852ECCAE4}" type="presOf" srcId="{B4083B37-49E1-41BC-B9F2-99EEB2871714}" destId="{F39A98FC-E1AA-40DD-A1F8-009A365D35C3}" srcOrd="0" destOrd="0" presId="urn:microsoft.com/office/officeart/2005/8/layout/pyramid2"/>
    <dgm:cxn modelId="{2F8BBEB3-2A38-424E-B098-8AEB19B2428B}" type="presOf" srcId="{DD8CB633-8CDC-4B75-ABF2-A51B35B369C8}" destId="{283ECB10-B931-4546-B3E5-51B543068C7A}" srcOrd="0" destOrd="0" presId="urn:microsoft.com/office/officeart/2005/8/layout/pyramid2"/>
    <dgm:cxn modelId="{7B5162A7-FA07-474E-99B0-A2C92D6D0098}" srcId="{9F34B398-FDAC-4E93-81E1-E8489F04CED3}" destId="{7F6FD5A2-7D42-432E-AB30-AF68E4720CE9}" srcOrd="2" destOrd="0" parTransId="{B3F49E15-3608-4433-B9CC-E266E92034DF}" sibTransId="{B11FA351-EBF1-4E5B-B6D9-15731FDEB8EA}"/>
    <dgm:cxn modelId="{983CC21B-0C1B-4F66-8460-D8B1123C7506}" srcId="{9F34B398-FDAC-4E93-81E1-E8489F04CED3}" destId="{DD8CB633-8CDC-4B75-ABF2-A51B35B369C8}" srcOrd="0" destOrd="0" parTransId="{F444C1E6-CCA9-4328-9E77-B3278E285076}" sibTransId="{B2F68ABE-5972-424E-B3B5-165CFAAB8829}"/>
    <dgm:cxn modelId="{906778C8-4F1C-43F2-8C93-DA03017B7FBD}" type="presOf" srcId="{7F6FD5A2-7D42-432E-AB30-AF68E4720CE9}" destId="{2224266E-ABE0-49DE-9EC7-33247394708C}" srcOrd="0" destOrd="0" presId="urn:microsoft.com/office/officeart/2005/8/layout/pyramid2"/>
    <dgm:cxn modelId="{CAEE96D0-BC29-4E43-8FDE-025E0E7821F9}" type="presOf" srcId="{9F34B398-FDAC-4E93-81E1-E8489F04CED3}" destId="{8A4EF25E-9C30-4446-8252-070BD943552C}" srcOrd="0" destOrd="0" presId="urn:microsoft.com/office/officeart/2005/8/layout/pyramid2"/>
    <dgm:cxn modelId="{D19F0D03-4A0A-4B7B-B30E-1286FAAA03C2}" type="presParOf" srcId="{8A4EF25E-9C30-4446-8252-070BD943552C}" destId="{4748A1EA-03B4-4D83-B3CE-D513CEAEDB57}" srcOrd="0" destOrd="0" presId="urn:microsoft.com/office/officeart/2005/8/layout/pyramid2"/>
    <dgm:cxn modelId="{E67A95D1-D7C1-4A20-8BA2-9E5172101640}" type="presParOf" srcId="{8A4EF25E-9C30-4446-8252-070BD943552C}" destId="{7D1B1EE5-C114-46DD-94D7-4C4A99A50160}" srcOrd="1" destOrd="0" presId="urn:microsoft.com/office/officeart/2005/8/layout/pyramid2"/>
    <dgm:cxn modelId="{EC89EFEA-05B0-4780-954F-39E4FDAFF9CB}" type="presParOf" srcId="{7D1B1EE5-C114-46DD-94D7-4C4A99A50160}" destId="{283ECB10-B931-4546-B3E5-51B543068C7A}" srcOrd="0" destOrd="0" presId="urn:microsoft.com/office/officeart/2005/8/layout/pyramid2"/>
    <dgm:cxn modelId="{5CCF84CE-C8C5-445D-994D-674758460A7B}" type="presParOf" srcId="{7D1B1EE5-C114-46DD-94D7-4C4A99A50160}" destId="{E2C8FEA7-5B7D-473D-B0E8-FB2D77C70B1B}" srcOrd="1" destOrd="0" presId="urn:microsoft.com/office/officeart/2005/8/layout/pyramid2"/>
    <dgm:cxn modelId="{F1175850-4DBD-42E9-AE7C-1BF774E31A94}" type="presParOf" srcId="{7D1B1EE5-C114-46DD-94D7-4C4A99A50160}" destId="{F39A98FC-E1AA-40DD-A1F8-009A365D35C3}" srcOrd="2" destOrd="0" presId="urn:microsoft.com/office/officeart/2005/8/layout/pyramid2"/>
    <dgm:cxn modelId="{D189CC03-8ADB-424B-A1FD-6129434C2B1E}" type="presParOf" srcId="{7D1B1EE5-C114-46DD-94D7-4C4A99A50160}" destId="{F7603C27-EE12-48BD-92A9-4C9908D19583}" srcOrd="3" destOrd="0" presId="urn:microsoft.com/office/officeart/2005/8/layout/pyramid2"/>
    <dgm:cxn modelId="{981108DA-FB4F-414C-A462-0DC95A64B0FC}" type="presParOf" srcId="{7D1B1EE5-C114-46DD-94D7-4C4A99A50160}" destId="{2224266E-ABE0-49DE-9EC7-33247394708C}" srcOrd="4" destOrd="0" presId="urn:microsoft.com/office/officeart/2005/8/layout/pyramid2"/>
    <dgm:cxn modelId="{7E23A223-22B8-4690-8454-439EA5556EBE}" type="presParOf" srcId="{7D1B1EE5-C114-46DD-94D7-4C4A99A50160}" destId="{BCBB0013-45DA-490C-B918-9EAD129504F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4715FAE-364A-4B74-B6A9-17F6BCB3AF9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0468A0C-B419-47C1-9FF1-6B33294E12E1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ne</a:t>
          </a:r>
          <a:endParaRPr lang="cs-CZ" baseline="0" dirty="0"/>
        </a:p>
      </dgm:t>
    </dgm:pt>
    <dgm:pt modelId="{CC3FEB4D-24E9-4058-AB56-B6CE53F32EC8}" type="parTrans" cxnId="{47035F77-530E-447D-91BA-46A9B8ED078B}">
      <dgm:prSet/>
      <dgm:spPr/>
      <dgm:t>
        <a:bodyPr/>
        <a:lstStyle/>
        <a:p>
          <a:endParaRPr lang="cs-CZ"/>
        </a:p>
      </dgm:t>
    </dgm:pt>
    <dgm:pt modelId="{C52F0CE2-2663-440E-97A7-6514D28DAA95}" type="sibTrans" cxnId="{47035F77-530E-447D-91BA-46A9B8ED078B}">
      <dgm:prSet/>
      <dgm:spPr/>
      <dgm:t>
        <a:bodyPr/>
        <a:lstStyle/>
        <a:p>
          <a:endParaRPr lang="cs-CZ"/>
        </a:p>
      </dgm:t>
    </dgm:pt>
    <dgm:pt modelId="{EAE556B9-BBA6-4116-A6AF-13D09895A3BE}" type="pres">
      <dgm:prSet presAssocID="{24715FAE-364A-4B74-B6A9-17F6BCB3AF9E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BC4C71-40F7-4E57-AF95-6767EC9059DD}" type="pres">
      <dgm:prSet presAssocID="{24715FAE-364A-4B74-B6A9-17F6BCB3AF9E}" presName="arrow" presStyleLbl="bgShp" presStyleIdx="0" presStyleCnt="1"/>
      <dgm:spPr/>
    </dgm:pt>
    <dgm:pt modelId="{A1A5FAB9-A99C-4144-9237-0FB5C6972061}" type="pres">
      <dgm:prSet presAssocID="{24715FAE-364A-4B74-B6A9-17F6BCB3AF9E}" presName="linearProcess" presStyleCnt="0"/>
      <dgm:spPr/>
    </dgm:pt>
    <dgm:pt modelId="{12EB2F9C-A66D-4A94-A25F-48F75F488172}" type="pres">
      <dgm:prSet presAssocID="{10468A0C-B419-47C1-9FF1-6B33294E12E1}" presName="text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035F77-530E-447D-91BA-46A9B8ED078B}" srcId="{24715FAE-364A-4B74-B6A9-17F6BCB3AF9E}" destId="{10468A0C-B419-47C1-9FF1-6B33294E12E1}" srcOrd="0" destOrd="0" parTransId="{CC3FEB4D-24E9-4058-AB56-B6CE53F32EC8}" sibTransId="{C52F0CE2-2663-440E-97A7-6514D28DAA95}"/>
    <dgm:cxn modelId="{B737FC74-06D8-4730-950C-73F0108FEA8D}" type="presOf" srcId="{10468A0C-B419-47C1-9FF1-6B33294E12E1}" destId="{12EB2F9C-A66D-4A94-A25F-48F75F488172}" srcOrd="0" destOrd="0" presId="urn:microsoft.com/office/officeart/2005/8/layout/hProcess9"/>
    <dgm:cxn modelId="{C10B2A30-41D7-4CB9-B1CB-4FF9845A751D}" type="presOf" srcId="{24715FAE-364A-4B74-B6A9-17F6BCB3AF9E}" destId="{EAE556B9-BBA6-4116-A6AF-13D09895A3BE}" srcOrd="0" destOrd="0" presId="urn:microsoft.com/office/officeart/2005/8/layout/hProcess9"/>
    <dgm:cxn modelId="{81CEEBA0-7302-4EB0-82F1-3DF2279B8ECE}" type="presParOf" srcId="{EAE556B9-BBA6-4116-A6AF-13D09895A3BE}" destId="{B1BC4C71-40F7-4E57-AF95-6767EC9059DD}" srcOrd="0" destOrd="0" presId="urn:microsoft.com/office/officeart/2005/8/layout/hProcess9"/>
    <dgm:cxn modelId="{28C61D58-1C2F-4E1C-A58C-F8188671EEF2}" type="presParOf" srcId="{EAE556B9-BBA6-4116-A6AF-13D09895A3BE}" destId="{A1A5FAB9-A99C-4144-9237-0FB5C6972061}" srcOrd="1" destOrd="0" presId="urn:microsoft.com/office/officeart/2005/8/layout/hProcess9"/>
    <dgm:cxn modelId="{9499D1B4-BEDA-46ED-9047-D3FFDF6FBA19}" type="presParOf" srcId="{A1A5FAB9-A99C-4144-9237-0FB5C6972061}" destId="{12EB2F9C-A66D-4A94-A25F-48F75F488172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839A248-B6D0-49E6-A76D-948CC45B2D4E}">
      <dsp:nvSpPr>
        <dsp:cNvPr id="0" name=""/>
        <dsp:cNvSpPr/>
      </dsp:nvSpPr>
      <dsp:spPr>
        <a:xfrm>
          <a:off x="185706" y="142880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Polsko společně </a:t>
          </a: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                     s </a:t>
          </a: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Ruskem 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185706" y="142880"/>
        <a:ext cx="2571749" cy="1543050"/>
      </dsp:txXfrm>
    </dsp:sp>
    <dsp:sp modelId="{75A7B2F0-D0B1-4914-808E-6C3D539616B8}">
      <dsp:nvSpPr>
        <dsp:cNvPr id="0" name=""/>
        <dsp:cNvSpPr/>
      </dsp:nvSpPr>
      <dsp:spPr>
        <a:xfrm>
          <a:off x="2828925" y="16446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Německo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2828925" y="164467"/>
        <a:ext cx="2571749" cy="1543050"/>
      </dsp:txXfrm>
    </dsp:sp>
    <dsp:sp modelId="{9DF881C8-E9EC-4B23-A4F5-9C4C48B3FE6C}">
      <dsp:nvSpPr>
        <dsp:cNvPr id="0" name=""/>
        <dsp:cNvSpPr/>
      </dsp:nvSpPr>
      <dsp:spPr>
        <a:xfrm>
          <a:off x="5657849" y="16446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Československo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5657849" y="164467"/>
        <a:ext cx="2571749" cy="1543050"/>
      </dsp:txXfrm>
    </dsp:sp>
    <dsp:sp modelId="{F72045EB-D5EC-48DF-A0B5-212FE8CD6721}">
      <dsp:nvSpPr>
        <dsp:cNvPr id="0" name=""/>
        <dsp:cNvSpPr/>
      </dsp:nvSpPr>
      <dsp:spPr>
        <a:xfrm>
          <a:off x="1414462" y="196469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Francie 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1414462" y="1964693"/>
        <a:ext cx="2571749" cy="1543050"/>
      </dsp:txXfrm>
    </dsp:sp>
    <dsp:sp modelId="{10BEFFFB-E127-409A-87F6-2ABAA8DFC242}">
      <dsp:nvSpPr>
        <dsp:cNvPr id="0" name=""/>
        <dsp:cNvSpPr/>
      </dsp:nvSpPr>
      <dsp:spPr>
        <a:xfrm>
          <a:off x="4243387" y="196469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Anglie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4243387" y="1964693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0F54A-514E-47C3-BC1A-B479EBCF756B}">
      <dsp:nvSpPr>
        <dsp:cNvPr id="0" name=""/>
        <dsp:cNvSpPr/>
      </dsp:nvSpPr>
      <dsp:spPr>
        <a:xfrm>
          <a:off x="802667" y="51"/>
          <a:ext cx="3154412" cy="1892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cap="all" baseline="0" dirty="0" smtClean="0">
              <a:hlinkClick xmlns:r="http://schemas.openxmlformats.org/officeDocument/2006/relationships" r:id="" action="ppaction://hlinksldjump"/>
            </a:rPr>
            <a:t>V Londýně</a:t>
          </a:r>
          <a:endParaRPr lang="cs-CZ" sz="4700" kern="1200" cap="all" baseline="0" dirty="0"/>
        </a:p>
      </dsp:txBody>
      <dsp:txXfrm>
        <a:off x="802667" y="51"/>
        <a:ext cx="3154412" cy="1892647"/>
      </dsp:txXfrm>
    </dsp:sp>
    <dsp:sp modelId="{F86F63D4-E4BD-40EA-A163-7B8A7BEFE118}">
      <dsp:nvSpPr>
        <dsp:cNvPr id="0" name=""/>
        <dsp:cNvSpPr/>
      </dsp:nvSpPr>
      <dsp:spPr>
        <a:xfrm>
          <a:off x="4272520" y="51"/>
          <a:ext cx="3154412" cy="1892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cap="all" baseline="0" dirty="0" smtClean="0">
              <a:hlinkClick xmlns:r="http://schemas.openxmlformats.org/officeDocument/2006/relationships" r:id="" action="ppaction://hlinksldjump"/>
            </a:rPr>
            <a:t>V </a:t>
          </a:r>
          <a:r>
            <a:rPr lang="cs-CZ" sz="4700" kern="1200" cap="all" baseline="0" dirty="0" err="1" smtClean="0">
              <a:hlinkClick xmlns:r="http://schemas.openxmlformats.org/officeDocument/2006/relationships" r:id="" action="ppaction://hlinksldjump"/>
            </a:rPr>
            <a:t>berlíně</a:t>
          </a:r>
          <a:endParaRPr lang="cs-CZ" sz="4700" kern="1200" cap="all" baseline="0" dirty="0"/>
        </a:p>
      </dsp:txBody>
      <dsp:txXfrm>
        <a:off x="4272520" y="51"/>
        <a:ext cx="3154412" cy="1892647"/>
      </dsp:txXfrm>
    </dsp:sp>
    <dsp:sp modelId="{B9283EA3-ACD5-4F05-BE9F-D74AA9FB16D6}">
      <dsp:nvSpPr>
        <dsp:cNvPr id="0" name=""/>
        <dsp:cNvSpPr/>
      </dsp:nvSpPr>
      <dsp:spPr>
        <a:xfrm>
          <a:off x="802667" y="2208140"/>
          <a:ext cx="3154412" cy="1892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cap="all" baseline="0" dirty="0" smtClean="0">
              <a:hlinkClick xmlns:r="http://schemas.openxmlformats.org/officeDocument/2006/relationships" r:id="" action="ppaction://hlinksldjump"/>
            </a:rPr>
            <a:t>V mnichově </a:t>
          </a:r>
          <a:endParaRPr lang="cs-CZ" sz="4700" kern="1200" cap="all" baseline="0" dirty="0"/>
        </a:p>
      </dsp:txBody>
      <dsp:txXfrm>
        <a:off x="802667" y="2208140"/>
        <a:ext cx="3154412" cy="1892647"/>
      </dsp:txXfrm>
    </dsp:sp>
    <dsp:sp modelId="{598B7AF3-87EA-42DC-AC05-B54BF4046107}">
      <dsp:nvSpPr>
        <dsp:cNvPr id="0" name=""/>
        <dsp:cNvSpPr/>
      </dsp:nvSpPr>
      <dsp:spPr>
        <a:xfrm>
          <a:off x="4272520" y="2208140"/>
          <a:ext cx="3154412" cy="1892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cap="all" baseline="0" dirty="0" smtClean="0">
              <a:hlinkClick xmlns:r="http://schemas.openxmlformats.org/officeDocument/2006/relationships" r:id="" action="ppaction://hlinksldjump"/>
            </a:rPr>
            <a:t>V </a:t>
          </a:r>
          <a:r>
            <a:rPr lang="cs-CZ" sz="4700" kern="1200" cap="all" baseline="0" dirty="0" err="1" smtClean="0">
              <a:hlinkClick xmlns:r="http://schemas.openxmlformats.org/officeDocument/2006/relationships" r:id="" action="ppaction://hlinksldjump"/>
            </a:rPr>
            <a:t>paříži</a:t>
          </a:r>
          <a:endParaRPr lang="cs-CZ" sz="4700" kern="1200" cap="all" baseline="0" dirty="0"/>
        </a:p>
      </dsp:txBody>
      <dsp:txXfrm>
        <a:off x="4272520" y="2208140"/>
        <a:ext cx="3154412" cy="189264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4A0E7B7-7D37-469E-9750-A51EDBB016BA}">
      <dsp:nvSpPr>
        <dsp:cNvPr id="0" name=""/>
        <dsp:cNvSpPr/>
      </dsp:nvSpPr>
      <dsp:spPr>
        <a:xfrm>
          <a:off x="0" y="463"/>
          <a:ext cx="7238999" cy="72319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29.9.1938 zabráním </a:t>
          </a: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Sudet</a:t>
          </a:r>
          <a:endParaRPr lang="cs-CZ" sz="2800" kern="1200" baseline="0" dirty="0"/>
        </a:p>
      </dsp:txBody>
      <dsp:txXfrm>
        <a:off x="0" y="463"/>
        <a:ext cx="7238999" cy="723193"/>
      </dsp:txXfrm>
    </dsp:sp>
    <dsp:sp modelId="{405A6191-23EC-445F-9BAC-43B130CC45F9}">
      <dsp:nvSpPr>
        <dsp:cNvPr id="0" name=""/>
        <dsp:cNvSpPr/>
      </dsp:nvSpPr>
      <dsp:spPr>
        <a:xfrm>
          <a:off x="0" y="824903"/>
          <a:ext cx="7238999" cy="72319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15.3.1939 okupací </a:t>
          </a: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Československa</a:t>
          </a:r>
          <a:endParaRPr lang="cs-CZ" sz="2800" kern="1200" baseline="0" dirty="0"/>
        </a:p>
      </dsp:txBody>
      <dsp:txXfrm>
        <a:off x="0" y="824903"/>
        <a:ext cx="7238999" cy="723193"/>
      </dsp:txXfrm>
    </dsp:sp>
    <dsp:sp modelId="{4EFF4FBC-3021-457A-A1BD-B63470C45BA1}">
      <dsp:nvSpPr>
        <dsp:cNvPr id="0" name=""/>
        <dsp:cNvSpPr/>
      </dsp:nvSpPr>
      <dsp:spPr>
        <a:xfrm>
          <a:off x="0" y="1649343"/>
          <a:ext cx="7238999" cy="72319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1.9.1939 napadením Polska</a:t>
          </a:r>
          <a:endParaRPr lang="cs-CZ" sz="2800" kern="1200" dirty="0"/>
        </a:p>
      </dsp:txBody>
      <dsp:txXfrm>
        <a:off x="0" y="1649343"/>
        <a:ext cx="7238999" cy="723193"/>
      </dsp:txXfrm>
    </dsp:sp>
    <dsp:sp modelId="{EE60F49B-A96D-498F-9F4D-5CFC5757E651}">
      <dsp:nvSpPr>
        <dsp:cNvPr id="0" name=""/>
        <dsp:cNvSpPr/>
      </dsp:nvSpPr>
      <dsp:spPr>
        <a:xfrm>
          <a:off x="0" y="2473783"/>
          <a:ext cx="7238999" cy="72319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22.6.1941 napadením Sovětského svazu</a:t>
          </a:r>
          <a:endParaRPr lang="cs-CZ" sz="2800" kern="1200" dirty="0"/>
        </a:p>
      </dsp:txBody>
      <dsp:txXfrm>
        <a:off x="0" y="2473783"/>
        <a:ext cx="7238999" cy="723193"/>
      </dsp:txXfrm>
    </dsp:sp>
    <dsp:sp modelId="{1F723FC8-FC48-4E99-838A-D9E1E579A07F}">
      <dsp:nvSpPr>
        <dsp:cNvPr id="0" name=""/>
        <dsp:cNvSpPr/>
      </dsp:nvSpPr>
      <dsp:spPr>
        <a:xfrm>
          <a:off x="0" y="3298223"/>
          <a:ext cx="7238999" cy="72319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8.6.1944 vyloděním spojenců ve Francii</a:t>
          </a:r>
          <a:endParaRPr lang="cs-CZ" sz="2800" kern="1200" dirty="0"/>
        </a:p>
      </dsp:txBody>
      <dsp:txXfrm>
        <a:off x="0" y="3298223"/>
        <a:ext cx="7238999" cy="723193"/>
      </dsp:txXfrm>
    </dsp:sp>
    <dsp:sp modelId="{1F374B5D-EFAE-44B2-8225-3BE729D07E5A}">
      <dsp:nvSpPr>
        <dsp:cNvPr id="0" name=""/>
        <dsp:cNvSpPr/>
      </dsp:nvSpPr>
      <dsp:spPr>
        <a:xfrm>
          <a:off x="0" y="4122663"/>
          <a:ext cx="7238999" cy="72319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5.5.1945 </a:t>
          </a: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Pražským </a:t>
          </a:r>
          <a:r>
            <a:rPr lang="cs-CZ" sz="2800" kern="1200" baseline="0" dirty="0" smtClean="0">
              <a:hlinkClick xmlns:r="http://schemas.openxmlformats.org/officeDocument/2006/relationships" r:id="" action="ppaction://hlinksldjump"/>
            </a:rPr>
            <a:t>povstáním</a:t>
          </a:r>
          <a:endParaRPr lang="cs-CZ" sz="2800" kern="1200" baseline="0" dirty="0"/>
        </a:p>
      </dsp:txBody>
      <dsp:txXfrm>
        <a:off x="0" y="4122663"/>
        <a:ext cx="7238999" cy="723193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4E0704E-006A-4B24-99B1-2BE1A35ECAFA}">
      <dsp:nvSpPr>
        <dsp:cNvPr id="0" name=""/>
        <dsp:cNvSpPr/>
      </dsp:nvSpPr>
      <dsp:spPr>
        <a:xfrm>
          <a:off x="0" y="45540"/>
          <a:ext cx="7239000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>
              <a:hlinkClick xmlns:r="http://schemas.openxmlformats.org/officeDocument/2006/relationships" r:id="" action="ppaction://hlinksldjump"/>
            </a:rPr>
            <a:t>29.9.1938</a:t>
          </a:r>
          <a:endParaRPr lang="cs-CZ" sz="3700" kern="1200" dirty="0"/>
        </a:p>
      </dsp:txBody>
      <dsp:txXfrm>
        <a:off x="0" y="45540"/>
        <a:ext cx="7239000" cy="865800"/>
      </dsp:txXfrm>
    </dsp:sp>
    <dsp:sp modelId="{A2C866EF-DB5F-43ED-90F5-8B8DC6015C61}">
      <dsp:nvSpPr>
        <dsp:cNvPr id="0" name=""/>
        <dsp:cNvSpPr/>
      </dsp:nvSpPr>
      <dsp:spPr>
        <a:xfrm>
          <a:off x="0" y="1017900"/>
          <a:ext cx="7239000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>
              <a:hlinkClick xmlns:r="http://schemas.openxmlformats.org/officeDocument/2006/relationships" r:id="" action="ppaction://hlinksldjump"/>
            </a:rPr>
            <a:t>15.3.1939</a:t>
          </a:r>
          <a:endParaRPr lang="cs-CZ" sz="3700" kern="1200" dirty="0"/>
        </a:p>
      </dsp:txBody>
      <dsp:txXfrm>
        <a:off x="0" y="1017900"/>
        <a:ext cx="7239000" cy="865800"/>
      </dsp:txXfrm>
    </dsp:sp>
    <dsp:sp modelId="{84FAF595-B042-467F-B1C2-949AAD155A2E}">
      <dsp:nvSpPr>
        <dsp:cNvPr id="0" name=""/>
        <dsp:cNvSpPr/>
      </dsp:nvSpPr>
      <dsp:spPr>
        <a:xfrm>
          <a:off x="0" y="1990260"/>
          <a:ext cx="7239000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>
              <a:hlinkClick xmlns:r="http://schemas.openxmlformats.org/officeDocument/2006/relationships" r:id="" action="ppaction://hlinksldjump"/>
            </a:rPr>
            <a:t>1.9.1939</a:t>
          </a:r>
          <a:endParaRPr lang="cs-CZ" sz="3700" kern="1200" dirty="0"/>
        </a:p>
      </dsp:txBody>
      <dsp:txXfrm>
        <a:off x="0" y="1990260"/>
        <a:ext cx="7239000" cy="865800"/>
      </dsp:txXfrm>
    </dsp:sp>
    <dsp:sp modelId="{8B1E977E-3E01-4911-B077-EF31FCDF2728}">
      <dsp:nvSpPr>
        <dsp:cNvPr id="0" name=""/>
        <dsp:cNvSpPr/>
      </dsp:nvSpPr>
      <dsp:spPr>
        <a:xfrm>
          <a:off x="0" y="2962620"/>
          <a:ext cx="7239000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>
              <a:hlinkClick xmlns:r="http://schemas.openxmlformats.org/officeDocument/2006/relationships" r:id="" action="ppaction://hlinksldjump"/>
            </a:rPr>
            <a:t>22.6.1942</a:t>
          </a:r>
          <a:endParaRPr lang="cs-CZ" sz="3700" kern="1200" dirty="0"/>
        </a:p>
      </dsp:txBody>
      <dsp:txXfrm>
        <a:off x="0" y="2962620"/>
        <a:ext cx="7239000" cy="865800"/>
      </dsp:txXfrm>
    </dsp:sp>
    <dsp:sp modelId="{1DA6E177-2B9B-430B-95C3-4F9E136E1760}">
      <dsp:nvSpPr>
        <dsp:cNvPr id="0" name=""/>
        <dsp:cNvSpPr/>
      </dsp:nvSpPr>
      <dsp:spPr>
        <a:xfrm>
          <a:off x="0" y="3934980"/>
          <a:ext cx="7239000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>
              <a:hlinkClick xmlns:r="http://schemas.openxmlformats.org/officeDocument/2006/relationships" r:id="" action="ppaction://hlinksldjump"/>
            </a:rPr>
            <a:t>5.5.1945</a:t>
          </a:r>
          <a:endParaRPr lang="cs-CZ" sz="3700" kern="1200" dirty="0"/>
        </a:p>
      </dsp:txBody>
      <dsp:txXfrm>
        <a:off x="0" y="3934980"/>
        <a:ext cx="7239000" cy="86580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6DEBA8-D1F8-4FC0-95AE-D6FD6E32845C}">
      <dsp:nvSpPr>
        <dsp:cNvPr id="0" name=""/>
        <dsp:cNvSpPr/>
      </dsp:nvSpPr>
      <dsp:spPr>
        <a:xfrm>
          <a:off x="2316480" y="2425"/>
          <a:ext cx="2606040" cy="1166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cap="all" baseline="0" dirty="0" smtClean="0">
              <a:hlinkClick xmlns:r="http://schemas.openxmlformats.org/officeDocument/2006/relationships" r:id="" action="ppaction://hlinksldjump"/>
            </a:rPr>
            <a:t>Rusové slíbili, že Američanům budou dodávat zbraně</a:t>
          </a:r>
          <a:endParaRPr lang="cs-CZ" sz="1900" kern="1200" cap="all" baseline="0" dirty="0"/>
        </a:p>
      </dsp:txBody>
      <dsp:txXfrm>
        <a:off x="2316480" y="2425"/>
        <a:ext cx="2606040" cy="1166619"/>
      </dsp:txXfrm>
    </dsp:sp>
    <dsp:sp modelId="{A6CC285C-5FA1-4165-9939-5C74CCD66951}">
      <dsp:nvSpPr>
        <dsp:cNvPr id="0" name=""/>
        <dsp:cNvSpPr/>
      </dsp:nvSpPr>
      <dsp:spPr>
        <a:xfrm>
          <a:off x="2316480" y="1227375"/>
          <a:ext cx="2606040" cy="1166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cap="all" baseline="0" dirty="0" smtClean="0">
              <a:hlinkClick xmlns:r="http://schemas.openxmlformats.org/officeDocument/2006/relationships" r:id="" action="ppaction://hlinksldjump"/>
            </a:rPr>
            <a:t>Japonci bombardovali </a:t>
          </a:r>
          <a:r>
            <a:rPr lang="cs-CZ" sz="1900" kern="1200" cap="all" baseline="0" dirty="0" err="1" smtClean="0">
              <a:hlinkClick xmlns:r="http://schemas.openxmlformats.org/officeDocument/2006/relationships" r:id="" action="ppaction://hlinksldjump"/>
            </a:rPr>
            <a:t>pearl</a:t>
          </a:r>
          <a:r>
            <a:rPr lang="cs-CZ" sz="1900" kern="1200" cap="all" baseline="0" dirty="0" smtClean="0">
              <a:hlinkClick xmlns:r="http://schemas.openxmlformats.org/officeDocument/2006/relationships" r:id="" action="ppaction://hlinksldjump"/>
            </a:rPr>
            <a:t> </a:t>
          </a:r>
          <a:r>
            <a:rPr lang="cs-CZ" sz="1900" kern="1200" cap="all" baseline="0" dirty="0" err="1" smtClean="0">
              <a:hlinkClick xmlns:r="http://schemas.openxmlformats.org/officeDocument/2006/relationships" r:id="" action="ppaction://hlinksldjump"/>
            </a:rPr>
            <a:t>haRbour</a:t>
          </a:r>
          <a:endParaRPr lang="cs-CZ" sz="1900" kern="1200" cap="all" baseline="0" dirty="0"/>
        </a:p>
      </dsp:txBody>
      <dsp:txXfrm>
        <a:off x="2316480" y="1227375"/>
        <a:ext cx="2606040" cy="1166619"/>
      </dsp:txXfrm>
    </dsp:sp>
    <dsp:sp modelId="{01D153DF-C828-4FA9-9B71-FA100B6C61E1}">
      <dsp:nvSpPr>
        <dsp:cNvPr id="0" name=""/>
        <dsp:cNvSpPr/>
      </dsp:nvSpPr>
      <dsp:spPr>
        <a:xfrm>
          <a:off x="2316480" y="2452325"/>
          <a:ext cx="2606040" cy="1166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cap="all" baseline="0" dirty="0" smtClean="0">
              <a:hlinkClick xmlns:r="http://schemas.openxmlformats.org/officeDocument/2006/relationships" r:id="" action="ppaction://hlinksldjump"/>
            </a:rPr>
            <a:t>Němci potopili americkou loď</a:t>
          </a:r>
          <a:endParaRPr lang="cs-CZ" sz="1900" kern="1200" cap="all" baseline="0" dirty="0"/>
        </a:p>
      </dsp:txBody>
      <dsp:txXfrm>
        <a:off x="2316480" y="2452325"/>
        <a:ext cx="2606040" cy="1166619"/>
      </dsp:txXfrm>
    </dsp:sp>
    <dsp:sp modelId="{0F6BD221-5082-4D46-83E1-F575C304DCE1}">
      <dsp:nvSpPr>
        <dsp:cNvPr id="0" name=""/>
        <dsp:cNvSpPr/>
      </dsp:nvSpPr>
      <dsp:spPr>
        <a:xfrm>
          <a:off x="2316480" y="3677275"/>
          <a:ext cx="2606040" cy="1166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cap="all" baseline="0" dirty="0" smtClean="0">
              <a:hlinkClick xmlns:r="http://schemas.openxmlformats.org/officeDocument/2006/relationships" r:id="" action="ppaction://hlinksldjump"/>
            </a:rPr>
            <a:t>Poláci byli spojenci </a:t>
          </a:r>
          <a:r>
            <a:rPr lang="cs-CZ" sz="1900" kern="1200" cap="all" baseline="0" dirty="0" err="1" smtClean="0">
              <a:hlinkClick xmlns:r="http://schemas.openxmlformats.org/officeDocument/2006/relationships" r:id="" action="ppaction://hlinksldjump"/>
            </a:rPr>
            <a:t>američanů</a:t>
          </a:r>
          <a:endParaRPr lang="cs-CZ" sz="1900" kern="1200" cap="all" baseline="0" dirty="0"/>
        </a:p>
      </dsp:txBody>
      <dsp:txXfrm>
        <a:off x="2316480" y="3677275"/>
        <a:ext cx="2606040" cy="116661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E54CC4-E018-43A6-843B-E32A35E4E12A}">
      <dsp:nvSpPr>
        <dsp:cNvPr id="0" name=""/>
        <dsp:cNvSpPr/>
      </dsp:nvSpPr>
      <dsp:spPr>
        <a:xfrm>
          <a:off x="3531" y="2366"/>
          <a:ext cx="7231936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Němci prohráli bitvu a začali ustupovat</a:t>
          </a:r>
          <a:endParaRPr lang="cs-CZ" sz="3400" kern="1200" cap="all" baseline="0" dirty="0">
            <a:solidFill>
              <a:schemeClr val="tx1"/>
            </a:solidFill>
          </a:endParaRPr>
        </a:p>
      </dsp:txBody>
      <dsp:txXfrm>
        <a:off x="3531" y="2366"/>
        <a:ext cx="7231936" cy="1561802"/>
      </dsp:txXfrm>
    </dsp:sp>
    <dsp:sp modelId="{A6D36980-FC37-4388-8BB8-61445212ADBD}">
      <dsp:nvSpPr>
        <dsp:cNvPr id="0" name=""/>
        <dsp:cNvSpPr/>
      </dsp:nvSpPr>
      <dsp:spPr>
        <a:xfrm>
          <a:off x="3531" y="1642258"/>
          <a:ext cx="7231936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Se sešli </a:t>
          </a:r>
          <a:r>
            <a:rPr lang="cs-CZ" sz="3400" kern="1200" cap="all" baseline="0" dirty="0" err="1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američané</a:t>
          </a:r>
          <a:r>
            <a:rPr lang="cs-CZ" sz="34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a rusové </a:t>
          </a:r>
          <a:r>
            <a:rPr lang="cs-CZ" sz="34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             a </a:t>
          </a:r>
          <a:r>
            <a:rPr lang="cs-CZ" sz="34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dohodli se na dalším postupu</a:t>
          </a:r>
          <a:endParaRPr lang="cs-CZ" sz="3400" kern="1200" cap="all" baseline="0" dirty="0">
            <a:solidFill>
              <a:schemeClr val="tx1"/>
            </a:solidFill>
          </a:endParaRPr>
        </a:p>
      </dsp:txBody>
      <dsp:txXfrm>
        <a:off x="3531" y="1642258"/>
        <a:ext cx="7231936" cy="1561802"/>
      </dsp:txXfrm>
    </dsp:sp>
    <dsp:sp modelId="{D7E372C2-BDF0-43EE-8EC5-7D00F1A66729}">
      <dsp:nvSpPr>
        <dsp:cNvPr id="0" name=""/>
        <dsp:cNvSpPr/>
      </dsp:nvSpPr>
      <dsp:spPr>
        <a:xfrm>
          <a:off x="3531" y="3282151"/>
          <a:ext cx="7231936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Němci porazili rusy a válka skončila</a:t>
          </a:r>
          <a:endParaRPr lang="cs-CZ" sz="3400" kern="1200" cap="all" baseline="0" dirty="0">
            <a:solidFill>
              <a:schemeClr val="tx1"/>
            </a:solidFill>
          </a:endParaRPr>
        </a:p>
      </dsp:txBody>
      <dsp:txXfrm>
        <a:off x="3531" y="3282151"/>
        <a:ext cx="7231936" cy="1561802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9D10D28-6627-48BF-BEED-620F939610E6}">
      <dsp:nvSpPr>
        <dsp:cNvPr id="0" name=""/>
        <dsp:cNvSpPr/>
      </dsp:nvSpPr>
      <dsp:spPr>
        <a:xfrm>
          <a:off x="3531" y="2366"/>
          <a:ext cx="7212867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Němečtí vojáci odejeli domů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              z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fronty a místo nich přijeli jiní (jako střídání v hokeji)</a:t>
          </a:r>
          <a:endParaRPr lang="cs-CZ" sz="3200" kern="1200" cap="all" baseline="0" dirty="0">
            <a:solidFill>
              <a:schemeClr val="tx1"/>
            </a:solidFill>
          </a:endParaRPr>
        </a:p>
      </dsp:txBody>
      <dsp:txXfrm>
        <a:off x="3531" y="2366"/>
        <a:ext cx="7212867" cy="1561802"/>
      </dsp:txXfrm>
    </dsp:sp>
    <dsp:sp modelId="{5453766B-DF15-43A8-8361-1C657C235933}">
      <dsp:nvSpPr>
        <dsp:cNvPr id="0" name=""/>
        <dsp:cNvSpPr/>
      </dsp:nvSpPr>
      <dsp:spPr>
        <a:xfrm>
          <a:off x="3531" y="1642258"/>
          <a:ext cx="7231936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Rusové a </a:t>
          </a:r>
          <a:r>
            <a:rPr lang="cs-CZ" sz="3200" kern="1200" cap="all" baseline="0" dirty="0" err="1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američané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útočili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                za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sebou</a:t>
          </a:r>
          <a:endParaRPr lang="cs-CZ" sz="3200" kern="1200" cap="all" baseline="0" dirty="0">
            <a:solidFill>
              <a:schemeClr val="tx1"/>
            </a:solidFill>
          </a:endParaRPr>
        </a:p>
      </dsp:txBody>
      <dsp:txXfrm>
        <a:off x="3531" y="1642258"/>
        <a:ext cx="7231936" cy="1561802"/>
      </dsp:txXfrm>
    </dsp:sp>
    <dsp:sp modelId="{60900473-17BF-422C-9BF6-48B6BFCC1F8D}">
      <dsp:nvSpPr>
        <dsp:cNvPr id="0" name=""/>
        <dsp:cNvSpPr/>
      </dsp:nvSpPr>
      <dsp:spPr>
        <a:xfrm>
          <a:off x="3531" y="3282151"/>
          <a:ext cx="7231936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Američané se vylodili ve francii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a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němci se museli bránit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                    na </a:t>
          </a:r>
          <a:r>
            <a:rPr lang="cs-CZ" sz="32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západě i východě</a:t>
          </a:r>
          <a:endParaRPr lang="cs-CZ" sz="3200" kern="1200" cap="all" baseline="0" dirty="0">
            <a:solidFill>
              <a:schemeClr val="tx1"/>
            </a:solidFill>
          </a:endParaRPr>
        </a:p>
      </dsp:txBody>
      <dsp:txXfrm>
        <a:off x="3531" y="3282151"/>
        <a:ext cx="7231936" cy="1561802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B1C1FB-186A-40BF-AD51-B6DB2D2D89E5}">
      <dsp:nvSpPr>
        <dsp:cNvPr id="0" name=""/>
        <dsp:cNvSpPr/>
      </dsp:nvSpPr>
      <dsp:spPr>
        <a:xfrm>
          <a:off x="1196340" y="0"/>
          <a:ext cx="4846320" cy="484632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95B51-9D11-48BC-B35D-1C2042EAF426}">
      <dsp:nvSpPr>
        <dsp:cNvPr id="0" name=""/>
        <dsp:cNvSpPr/>
      </dsp:nvSpPr>
      <dsp:spPr>
        <a:xfrm>
          <a:off x="1656740" y="460400"/>
          <a:ext cx="1890064" cy="1890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Hitler přiznal, že prohrál válku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1656740" y="460400"/>
        <a:ext cx="1890064" cy="1890064"/>
      </dsp:txXfrm>
    </dsp:sp>
    <dsp:sp modelId="{5BF6DC95-D32A-47BC-91C2-E77E7DEF87BE}">
      <dsp:nvSpPr>
        <dsp:cNvPr id="0" name=""/>
        <dsp:cNvSpPr/>
      </dsp:nvSpPr>
      <dsp:spPr>
        <a:xfrm>
          <a:off x="3692194" y="460400"/>
          <a:ext cx="1890064" cy="1890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Američané a rusové se spojili s </a:t>
          </a:r>
          <a:r>
            <a:rPr lang="cs-CZ" sz="2300" kern="1200" cap="all" baseline="0" dirty="0" err="1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německem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3692194" y="460400"/>
        <a:ext cx="1890064" cy="1890064"/>
      </dsp:txXfrm>
    </dsp:sp>
    <dsp:sp modelId="{728D9981-EA3C-4CC5-BC03-32A2E5F8F93C}">
      <dsp:nvSpPr>
        <dsp:cNvPr id="0" name=""/>
        <dsp:cNvSpPr/>
      </dsp:nvSpPr>
      <dsp:spPr>
        <a:xfrm>
          <a:off x="1656740" y="2495854"/>
          <a:ext cx="1890064" cy="1890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Vypuklo povstání </a:t>
          </a:r>
          <a:r>
            <a:rPr lang="cs-CZ" sz="2300" kern="1200" cap="all" baseline="0" dirty="0" err="1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čechů</a:t>
          </a: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proti němcům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1656740" y="2495854"/>
        <a:ext cx="1890064" cy="1890064"/>
      </dsp:txXfrm>
    </dsp:sp>
    <dsp:sp modelId="{D41A21DE-1EC6-415E-BCBA-48F4DD1749C6}">
      <dsp:nvSpPr>
        <dsp:cNvPr id="0" name=""/>
        <dsp:cNvSpPr/>
      </dsp:nvSpPr>
      <dsp:spPr>
        <a:xfrm>
          <a:off x="3692194" y="2495854"/>
          <a:ext cx="1890064" cy="1890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cap="all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Skončila 2. světová válka</a:t>
          </a:r>
          <a:endParaRPr lang="cs-CZ" sz="2300" kern="1200" cap="all" baseline="0" dirty="0">
            <a:solidFill>
              <a:schemeClr val="tx1"/>
            </a:solidFill>
          </a:endParaRPr>
        </a:p>
      </dsp:txBody>
      <dsp:txXfrm>
        <a:off x="3692194" y="2495854"/>
        <a:ext cx="1890064" cy="1890064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C1FBE40-1BD3-4D22-87A4-508B6C448ABC}">
      <dsp:nvSpPr>
        <dsp:cNvPr id="0" name=""/>
        <dsp:cNvSpPr/>
      </dsp:nvSpPr>
      <dsp:spPr>
        <a:xfrm>
          <a:off x="1" y="7030"/>
          <a:ext cx="7238996" cy="14732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27305" rIns="0" bIns="27305" numCol="1" spcCol="1270" anchor="ctr" anchorCtr="0">
          <a:noAutofit/>
        </a:bodyPr>
        <a:lstStyle/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Oficiálně skončila </a:t>
          </a:r>
          <a:r>
            <a:rPr lang="cs-CZ" sz="43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            2</a:t>
          </a:r>
          <a:r>
            <a:rPr lang="cs-CZ" sz="43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. světová válka</a:t>
          </a:r>
          <a:endParaRPr lang="cs-CZ" sz="4300" kern="1200" dirty="0">
            <a:solidFill>
              <a:schemeClr val="tx1"/>
            </a:solidFill>
          </a:endParaRPr>
        </a:p>
      </dsp:txBody>
      <dsp:txXfrm>
        <a:off x="1" y="7030"/>
        <a:ext cx="7238996" cy="1473249"/>
      </dsp:txXfrm>
    </dsp:sp>
    <dsp:sp modelId="{E4FEFAEA-45E6-42D1-ACA4-E8DE1BA4AA76}">
      <dsp:nvSpPr>
        <dsp:cNvPr id="0" name=""/>
        <dsp:cNvSpPr/>
      </dsp:nvSpPr>
      <dsp:spPr>
        <a:xfrm>
          <a:off x="1" y="1686535"/>
          <a:ext cx="7225147" cy="14732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27305" rIns="0" bIns="27305" numCol="1" spcCol="1270" anchor="ctr" anchorCtr="0">
          <a:noAutofit/>
        </a:bodyPr>
        <a:lstStyle/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Rusové </a:t>
          </a:r>
          <a:r>
            <a:rPr lang="cs-CZ" sz="4300" kern="1200" baseline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napadli Ameriku</a:t>
          </a:r>
          <a:endParaRPr lang="cs-CZ" sz="4300" kern="1200" baseline="0" dirty="0">
            <a:solidFill>
              <a:schemeClr val="tx1"/>
            </a:solidFill>
          </a:endParaRPr>
        </a:p>
      </dsp:txBody>
      <dsp:txXfrm>
        <a:off x="1" y="1686535"/>
        <a:ext cx="7225147" cy="1473249"/>
      </dsp:txXfrm>
    </dsp:sp>
    <dsp:sp modelId="{1D0E63E7-CE1D-475B-9E73-AF4D7D9D0A84}">
      <dsp:nvSpPr>
        <dsp:cNvPr id="0" name=""/>
        <dsp:cNvSpPr/>
      </dsp:nvSpPr>
      <dsp:spPr>
        <a:xfrm>
          <a:off x="1" y="3366039"/>
          <a:ext cx="7238996" cy="14732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27305" rIns="0" bIns="27305" numCol="1" spcCol="1270" anchor="ctr" anchorCtr="0">
          <a:noAutofit/>
        </a:bodyPr>
        <a:lstStyle/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Němci uznali, že </a:t>
          </a:r>
          <a:r>
            <a:rPr lang="cs-CZ" sz="43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prohráli, </a:t>
          </a:r>
          <a:r>
            <a:rPr lang="cs-CZ" sz="43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a kapitulovali</a:t>
          </a:r>
          <a:endParaRPr lang="cs-CZ" sz="4300" kern="1200" dirty="0">
            <a:solidFill>
              <a:schemeClr val="tx1"/>
            </a:solidFill>
          </a:endParaRPr>
        </a:p>
      </dsp:txBody>
      <dsp:txXfrm>
        <a:off x="1" y="3366039"/>
        <a:ext cx="7238996" cy="1473249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748A1EA-03B4-4D83-B3CE-D513CEAEDB57}">
      <dsp:nvSpPr>
        <dsp:cNvPr id="0" name=""/>
        <dsp:cNvSpPr/>
      </dsp:nvSpPr>
      <dsp:spPr>
        <a:xfrm>
          <a:off x="-189359" y="0"/>
          <a:ext cx="4846320" cy="484632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ECB10-B931-4546-B3E5-51B543068C7A}">
      <dsp:nvSpPr>
        <dsp:cNvPr id="0" name=""/>
        <dsp:cNvSpPr/>
      </dsp:nvSpPr>
      <dsp:spPr>
        <a:xfrm>
          <a:off x="189348" y="487235"/>
          <a:ext cx="7239011" cy="11472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cap="all" baseline="0" dirty="0" smtClean="0">
              <a:hlinkClick xmlns:r="http://schemas.openxmlformats.org/officeDocument/2006/relationships" r:id="" action="ppaction://hlinksldjump"/>
            </a:rPr>
            <a:t>jsou Města, odkud startovali japonští </a:t>
          </a:r>
          <a:r>
            <a:rPr lang="cs-CZ" sz="2800" kern="1200" cap="all" baseline="0" dirty="0" smtClean="0">
              <a:hlinkClick xmlns:r="http://schemas.openxmlformats.org/officeDocument/2006/relationships" r:id="" action="ppaction://hlinksldjump"/>
            </a:rPr>
            <a:t>kamikadze</a:t>
          </a:r>
          <a:endParaRPr lang="cs-CZ" sz="2800" kern="1200" cap="all" baseline="0" dirty="0"/>
        </a:p>
      </dsp:txBody>
      <dsp:txXfrm>
        <a:off x="189348" y="487235"/>
        <a:ext cx="7239011" cy="1147214"/>
      </dsp:txXfrm>
    </dsp:sp>
    <dsp:sp modelId="{F39A98FC-E1AA-40DD-A1F8-009A365D35C3}">
      <dsp:nvSpPr>
        <dsp:cNvPr id="0" name=""/>
        <dsp:cNvSpPr/>
      </dsp:nvSpPr>
      <dsp:spPr>
        <a:xfrm>
          <a:off x="189348" y="1777851"/>
          <a:ext cx="7239011" cy="11472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cap="all" baseline="0" dirty="0" smtClean="0">
              <a:hlinkClick xmlns:r="http://schemas.openxmlformats.org/officeDocument/2006/relationships" r:id="" action="ppaction://hlinksldjump"/>
            </a:rPr>
            <a:t>Zde se skrýval Adolf </a:t>
          </a:r>
          <a:r>
            <a:rPr lang="cs-CZ" sz="2700" kern="1200" cap="all" baseline="0" dirty="0" err="1" smtClean="0">
              <a:hlinkClick xmlns:r="http://schemas.openxmlformats.org/officeDocument/2006/relationships" r:id="" action="ppaction://hlinksldjump"/>
            </a:rPr>
            <a:t>hitler</a:t>
          </a:r>
          <a:r>
            <a:rPr lang="cs-CZ" sz="2700" kern="1200" cap="all" baseline="0" dirty="0" smtClean="0">
              <a:hlinkClick xmlns:r="http://schemas.openxmlformats.org/officeDocument/2006/relationships" r:id="" action="ppaction://hlinksldjump"/>
            </a:rPr>
            <a:t> před rusy</a:t>
          </a:r>
          <a:endParaRPr lang="cs-CZ" sz="2700" kern="1200" cap="all" baseline="0" dirty="0"/>
        </a:p>
      </dsp:txBody>
      <dsp:txXfrm>
        <a:off x="189348" y="1777851"/>
        <a:ext cx="7239011" cy="1147214"/>
      </dsp:txXfrm>
    </dsp:sp>
    <dsp:sp modelId="{2224266E-ABE0-49DE-9EC7-33247394708C}">
      <dsp:nvSpPr>
        <dsp:cNvPr id="0" name=""/>
        <dsp:cNvSpPr/>
      </dsp:nvSpPr>
      <dsp:spPr>
        <a:xfrm>
          <a:off x="189348" y="3068468"/>
          <a:ext cx="7239011" cy="11472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cap="all" baseline="0" dirty="0" smtClean="0">
              <a:hlinkClick xmlns:r="http://schemas.openxmlformats.org/officeDocument/2006/relationships" r:id="" action="ppaction://hlinksldjump"/>
            </a:rPr>
            <a:t>Na tato města byly svrženy atomové bomby</a:t>
          </a:r>
          <a:endParaRPr lang="cs-CZ" sz="2700" kern="1200" cap="all" baseline="0" dirty="0"/>
        </a:p>
      </dsp:txBody>
      <dsp:txXfrm>
        <a:off x="189348" y="3068468"/>
        <a:ext cx="7239011" cy="1147214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1BC4C71-40F7-4E57-AF95-6767EC9059DD}">
      <dsp:nvSpPr>
        <dsp:cNvPr id="0" name=""/>
        <dsp:cNvSpPr/>
      </dsp:nvSpPr>
      <dsp:spPr>
        <a:xfrm>
          <a:off x="542924" y="0"/>
          <a:ext cx="6153150" cy="484632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EB2F9C-A66D-4A94-A25F-48F75F488172}">
      <dsp:nvSpPr>
        <dsp:cNvPr id="0" name=""/>
        <dsp:cNvSpPr/>
      </dsp:nvSpPr>
      <dsp:spPr>
        <a:xfrm>
          <a:off x="2533650" y="1453895"/>
          <a:ext cx="2171700" cy="1938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baseline="0" dirty="0" smtClean="0">
              <a:hlinkClick xmlns:r="http://schemas.openxmlformats.org/officeDocument/2006/relationships" r:id="" action="ppaction://hlinksldjump"/>
            </a:rPr>
            <a:t>ne</a:t>
          </a:r>
          <a:endParaRPr lang="cs-CZ" sz="6500" kern="1200" baseline="0" dirty="0"/>
        </a:p>
      </dsp:txBody>
      <dsp:txXfrm>
        <a:off x="2533650" y="1453895"/>
        <a:ext cx="2171700" cy="19385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wheel spokes="2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VY_32_INOVACE_09_ </a:t>
            </a:r>
            <a:r>
              <a:rPr lang="cs-CZ" sz="2400" dirty="0" smtClean="0"/>
              <a:t>19_druhá světová válka (opakování)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56914353"/>
      </p:ext>
    </p:extLst>
  </p:cSld>
  <p:clrMapOvr>
    <a:masterClrMapping/>
  </p:clrMapOvr>
  <p:transition spd="slow" advClick="0" advTm="5000"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probraného učiva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603828"/>
          </a:xfrm>
        </p:spPr>
        <p:txBody>
          <a:bodyPr>
            <a:normAutofit/>
          </a:bodyPr>
          <a:lstStyle/>
          <a:p>
            <a:pPr algn="ctr"/>
            <a:r>
              <a:rPr lang="cs-CZ" cap="all" dirty="0" smtClean="0">
                <a:solidFill>
                  <a:srgbClr val="FF0000"/>
                </a:solidFill>
              </a:rPr>
              <a:t>Hlavním viníkem 2. světové války bylo:</a:t>
            </a:r>
            <a:endParaRPr lang="cs-CZ" cap="all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500305"/>
          <a:ext cx="8229600" cy="3672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67526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Hitler, </a:t>
            </a:r>
            <a:r>
              <a:rPr lang="cs-CZ" dirty="0" err="1" smtClean="0">
                <a:solidFill>
                  <a:schemeClr val="tx1"/>
                </a:solidFill>
              </a:rPr>
              <a:t>Mussolini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Chamberlain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Dalladier</a:t>
            </a:r>
            <a:r>
              <a:rPr lang="cs-CZ" dirty="0" smtClean="0">
                <a:solidFill>
                  <a:schemeClr val="tx1"/>
                </a:solidFill>
              </a:rPr>
              <a:t> se sešli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071677"/>
          <a:ext cx="8229600" cy="410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tx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Světová válka začala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tx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Hitler napadl Sovětský svaz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Amerika vstoupila do </a:t>
            </a:r>
            <a:r>
              <a:rPr lang="cs-CZ" dirty="0" smtClean="0">
                <a:solidFill>
                  <a:schemeClr val="tx1"/>
                </a:solidFill>
              </a:rPr>
              <a:t>války, </a:t>
            </a:r>
            <a:r>
              <a:rPr lang="cs-CZ" dirty="0" smtClean="0">
                <a:solidFill>
                  <a:schemeClr val="tx1"/>
                </a:solidFill>
              </a:rPr>
              <a:t>protože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42000">
                <a:schemeClr val="tx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U </a:t>
            </a:r>
            <a:r>
              <a:rPr lang="cs-CZ" dirty="0" err="1" smtClean="0">
                <a:solidFill>
                  <a:srgbClr val="FF0000"/>
                </a:solidFill>
              </a:rPr>
              <a:t>stalingradu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Druhá fronta znamenala: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5. Května 1945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8.Května 1945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Hirošima  a </a:t>
            </a:r>
            <a:r>
              <a:rPr lang="cs-CZ" dirty="0" err="1" smtClean="0">
                <a:solidFill>
                  <a:schemeClr val="tx1"/>
                </a:solidFill>
              </a:rPr>
              <a:t>nagasaki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Chceš další otázku?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Klikni 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2071670" y="928670"/>
            <a:ext cx="5143536" cy="400052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643042" y="928670"/>
            <a:ext cx="5143536" cy="421484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zde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728</TotalTime>
  <Words>295</Words>
  <Application>Microsoft Office PowerPoint</Application>
  <PresentationFormat>Předvádění na obrazovce (4:3)</PresentationFormat>
  <Paragraphs>77</Paragraphs>
  <Slides>35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Bohatý</vt:lpstr>
      <vt:lpstr>DĚJEPIS 8. a 9. ročník Autor: Miroslav Janata Škola: ZŠ,PŠ a MŠ Česká Lípa </vt:lpstr>
      <vt:lpstr>Snímek 2</vt:lpstr>
      <vt:lpstr>Hlavním viníkem 2. světové války bylo:</vt:lpstr>
      <vt:lpstr> Hitler, Mussolini, Chamberlain a Dalladier se sešli</vt:lpstr>
      <vt:lpstr>2. Světová válka začala</vt:lpstr>
      <vt:lpstr>Hitler napadl Sovětský svaz</vt:lpstr>
      <vt:lpstr>Amerika vstoupila do války, protože</vt:lpstr>
      <vt:lpstr>U stalingradu </vt:lpstr>
      <vt:lpstr>Druhá fronta znamenala:</vt:lpstr>
      <vt:lpstr>5. Května 1945</vt:lpstr>
      <vt:lpstr>8.Května 1945</vt:lpstr>
      <vt:lpstr>Hirošima  a nagasaki</vt:lpstr>
      <vt:lpstr>Chceš další otázku?</vt:lpstr>
      <vt:lpstr>Klikni na 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65</cp:revision>
  <dcterms:created xsi:type="dcterms:W3CDTF">2011-04-28T12:04:33Z</dcterms:created>
  <dcterms:modified xsi:type="dcterms:W3CDTF">2012-09-18T08:15:59Z</dcterms:modified>
</cp:coreProperties>
</file>