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327" r:id="rId2"/>
    <p:sldId id="325" r:id="rId3"/>
    <p:sldId id="315" r:id="rId4"/>
    <p:sldId id="317" r:id="rId5"/>
    <p:sldId id="319" r:id="rId6"/>
    <p:sldId id="320" r:id="rId7"/>
    <p:sldId id="321" r:id="rId8"/>
    <p:sldId id="323" r:id="rId9"/>
    <p:sldId id="324" r:id="rId10"/>
    <p:sldId id="322" r:id="rId11"/>
    <p:sldId id="30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0B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497" autoAdjust="0"/>
  </p:normalViewPr>
  <p:slideViewPr>
    <p:cSldViewPr>
      <p:cViewPr>
        <p:scale>
          <a:sx n="90" d="100"/>
          <a:sy n="90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51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 advClick="0" advTm="5000"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 advClick="0" advTm="5000"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 advClick="0" advTm="5000">
    <p:zoom/>
  </p:transition>
  <p:timing>
    <p:tnLst>
      <p:par>
        <p:cTn id="1" dur="indefinite" restart="never" nodeType="tmRoot"/>
      </p:par>
    </p:tnLst>
  </p:timing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</a:t>
            </a:r>
            <a:r>
              <a:rPr lang="cs-CZ" sz="9600" smtClean="0"/>
              <a:t>a 9. </a:t>
            </a:r>
            <a:r>
              <a:rPr lang="cs-CZ" sz="9600" dirty="0" smtClean="0"/>
              <a:t>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smtClean="0"/>
              <a:t>VY_32_INOVACE_15_ </a:t>
            </a:r>
            <a:r>
              <a:rPr lang="cs-CZ" sz="2400" dirty="0" smtClean="0"/>
              <a:t>19_zbraně první světové války</a:t>
            </a: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</a:t>
            </a:r>
            <a:r>
              <a:rPr lang="cs-CZ" smtClean="0"/>
              <a:t>k výkladu nové látky</a:t>
            </a:r>
            <a:endParaRPr lang="cs-CZ"/>
          </a:p>
        </p:txBody>
      </p:sp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1. světová válka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>
                <a:solidFill>
                  <a:srgbClr val="FFFF00"/>
                </a:solidFill>
              </a:rPr>
              <a:t>28. červenec 1914</a:t>
            </a:r>
          </a:p>
          <a:p>
            <a:pPr algn="ctr">
              <a:buNone/>
            </a:pPr>
            <a:r>
              <a:rPr lang="cs-CZ" sz="6000" dirty="0" smtClean="0">
                <a:solidFill>
                  <a:srgbClr val="FFFF00"/>
                </a:solidFill>
              </a:rPr>
              <a:t>-</a:t>
            </a:r>
          </a:p>
          <a:p>
            <a:pPr algn="ctr">
              <a:buNone/>
            </a:pPr>
            <a:r>
              <a:rPr lang="cs-CZ" sz="6000" dirty="0" smtClean="0">
                <a:solidFill>
                  <a:srgbClr val="FFFF00"/>
                </a:solidFill>
              </a:rPr>
              <a:t>11. listopad 1918</a:t>
            </a:r>
            <a:endParaRPr lang="cs-CZ" sz="6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908721"/>
            <a:ext cx="66967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POPRVÉ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BYLY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POUŽITY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NOVÉ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ZBRANĚ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TANK</a:t>
            </a:r>
            <a:endParaRPr lang="cs-CZ" dirty="0"/>
          </a:p>
        </p:txBody>
      </p:sp>
      <p:pic>
        <p:nvPicPr>
          <p:cNvPr id="4" name="Zástupný symbol pro obsah 3" descr="British_Mark_I_male_tank_Somme_25_September_19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8934" y="1646238"/>
            <a:ext cx="6046132" cy="4525962"/>
          </a:xfrm>
        </p:spPr>
      </p:pic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tank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412776"/>
            <a:ext cx="7560840" cy="4824536"/>
          </a:xfrm>
        </p:spPr>
      </p:pic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NĚMECKÝ TANK</a:t>
            </a:r>
            <a:endParaRPr lang="cs-CZ" dirty="0"/>
          </a:p>
        </p:txBody>
      </p:sp>
      <p:pic>
        <p:nvPicPr>
          <p:cNvPr id="4" name="Zástupný symbol pro obsah 3" descr="tank ne¨ěmeck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412776"/>
            <a:ext cx="8352927" cy="5040560"/>
          </a:xfrm>
        </p:spPr>
      </p:pic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LETADLO</a:t>
            </a:r>
            <a:endParaRPr lang="cs-CZ" dirty="0"/>
          </a:p>
        </p:txBody>
      </p:sp>
      <p:pic>
        <p:nvPicPr>
          <p:cNvPr id="4" name="Zástupný symbol pro obsah 3" descr="letadl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412776"/>
            <a:ext cx="8280920" cy="4752528"/>
          </a:xfrm>
        </p:spPr>
      </p:pic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PONORKA</a:t>
            </a:r>
            <a:endParaRPr lang="cs-CZ" dirty="0"/>
          </a:p>
        </p:txBody>
      </p:sp>
      <p:pic>
        <p:nvPicPr>
          <p:cNvPr id="4" name="Zástupný symbol pro obsah 3" descr="ponor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7750" y="1713706"/>
            <a:ext cx="7048500" cy="4391025"/>
          </a:xfrm>
        </p:spPr>
      </p:pic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BOJOVÝ PLYN</a:t>
            </a:r>
            <a:endParaRPr lang="cs-CZ" dirty="0"/>
          </a:p>
        </p:txBody>
      </p:sp>
      <p:pic>
        <p:nvPicPr>
          <p:cNvPr id="4" name="Zástupný symbol pro obsah 3" descr="útok plyne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412776"/>
            <a:ext cx="8064895" cy="4824536"/>
          </a:xfrm>
        </p:spPr>
      </p:pic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000" dirty="0" smtClean="0"/>
              <a:t>4 </a:t>
            </a:r>
            <a:r>
              <a:rPr lang="cs-CZ" sz="1000" dirty="0" err="1" smtClean="0"/>
              <a:t>British</a:t>
            </a:r>
            <a:r>
              <a:rPr lang="cs-CZ" sz="1000" dirty="0" smtClean="0"/>
              <a:t> </a:t>
            </a:r>
            <a:r>
              <a:rPr lang="cs-CZ" sz="1000" dirty="0" err="1" smtClean="0"/>
              <a:t>Mark</a:t>
            </a:r>
            <a:r>
              <a:rPr lang="cs-CZ" sz="1000" dirty="0" smtClean="0"/>
              <a:t> I male tank </a:t>
            </a:r>
            <a:r>
              <a:rPr lang="cs-CZ" sz="1000" dirty="0" err="1" smtClean="0"/>
              <a:t>Somme</a:t>
            </a:r>
            <a:r>
              <a:rPr lang="cs-CZ" sz="1000" dirty="0" smtClean="0"/>
              <a:t> 25 </a:t>
            </a:r>
            <a:r>
              <a:rPr lang="cs-CZ" sz="1000" dirty="0" err="1" smtClean="0"/>
              <a:t>September</a:t>
            </a:r>
            <a:r>
              <a:rPr lang="cs-CZ" sz="1000" dirty="0" smtClean="0"/>
              <a:t> 1916.jpg. 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10. 2. 2009, 20:39 [cit. 2011-08-08]. Dostupné z WWW: &lt;http://cs.wikipedia.org/wiki/Soubor:British_Mark_I_male_tank_Somme_25_September_1916.jpg&gt;.</a:t>
            </a:r>
          </a:p>
          <a:p>
            <a:pPr>
              <a:buNone/>
            </a:pPr>
            <a:r>
              <a:rPr lang="cs-CZ" sz="1000" dirty="0" smtClean="0"/>
              <a:t>5 </a:t>
            </a:r>
            <a:r>
              <a:rPr lang="cs-CZ" sz="1000" dirty="0" err="1" smtClean="0"/>
              <a:t>German</a:t>
            </a:r>
            <a:r>
              <a:rPr lang="cs-CZ" sz="1000" dirty="0" smtClean="0"/>
              <a:t> </a:t>
            </a:r>
            <a:r>
              <a:rPr lang="cs-CZ" sz="1000" dirty="0" err="1" smtClean="0"/>
              <a:t>photo</a:t>
            </a:r>
            <a:r>
              <a:rPr lang="cs-CZ" sz="1000" dirty="0" smtClean="0"/>
              <a:t> </a:t>
            </a:r>
            <a:r>
              <a:rPr lang="cs-CZ" sz="1000" dirty="0" err="1" smtClean="0"/>
              <a:t>with</a:t>
            </a:r>
            <a:r>
              <a:rPr lang="cs-CZ" sz="1000" dirty="0" smtClean="0"/>
              <a:t> </a:t>
            </a:r>
            <a:r>
              <a:rPr lang="cs-CZ" sz="1000" dirty="0" err="1" smtClean="0"/>
              <a:t>English</a:t>
            </a:r>
            <a:r>
              <a:rPr lang="cs-CZ" sz="1000" dirty="0" smtClean="0"/>
              <a:t> Tank.</a:t>
            </a:r>
            <a:r>
              <a:rPr lang="cs-CZ" sz="1000" dirty="0" err="1" smtClean="0"/>
              <a:t>jpg</a:t>
            </a:r>
            <a:r>
              <a:rPr lang="cs-CZ" sz="1000" dirty="0" smtClean="0"/>
              <a:t>. 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10. 4. 2005, 08:5 [cit. 2011-08-08]. Dostupné z WWW: &lt;http://cs.wikipedia.org/wiki/Soubor:German_photo_with_English_Tank.jpg&gt;.</a:t>
            </a:r>
          </a:p>
          <a:p>
            <a:pPr>
              <a:buNone/>
            </a:pPr>
            <a:r>
              <a:rPr lang="cs-CZ" sz="1000" dirty="0" smtClean="0"/>
              <a:t>6 </a:t>
            </a:r>
            <a:r>
              <a:rPr lang="cs-CZ" sz="1000" dirty="0" err="1" smtClean="0"/>
              <a:t>php</a:t>
            </a:r>
            <a:r>
              <a:rPr lang="cs-CZ" sz="1000" dirty="0" smtClean="0"/>
              <a:t>?</a:t>
            </a:r>
            <a:r>
              <a:rPr lang="cs-CZ" sz="1000" dirty="0" err="1" smtClean="0"/>
              <a:t>title</a:t>
            </a:r>
            <a:r>
              <a:rPr lang="cs-CZ" sz="1000" dirty="0" smtClean="0"/>
              <a:t>=</a:t>
            </a:r>
            <a:r>
              <a:rPr lang="cs-CZ" sz="1000" dirty="0" err="1" smtClean="0"/>
              <a:t>Datei</a:t>
            </a:r>
            <a:r>
              <a:rPr lang="cs-CZ" sz="1000" dirty="0" smtClean="0"/>
              <a:t>:A7v-</a:t>
            </a:r>
            <a:r>
              <a:rPr lang="cs-CZ" sz="1000" dirty="0" err="1" smtClean="0"/>
              <a:t>wotan</a:t>
            </a:r>
            <a:r>
              <a:rPr lang="cs-CZ" sz="1000" dirty="0" smtClean="0"/>
              <a:t>-</a:t>
            </a:r>
            <a:r>
              <a:rPr lang="cs-CZ" sz="1000" dirty="0" err="1" smtClean="0"/>
              <a:t>diorama.jpg</a:t>
            </a:r>
            <a:r>
              <a:rPr lang="cs-CZ" sz="1000" dirty="0" smtClean="0"/>
              <a:t>&amp;</a:t>
            </a:r>
            <a:r>
              <a:rPr lang="cs-CZ" sz="1000" dirty="0" err="1" smtClean="0"/>
              <a:t>filetimestamp</a:t>
            </a:r>
            <a:r>
              <a:rPr lang="cs-CZ" sz="1000" dirty="0" smtClean="0"/>
              <a:t>=20060502083715. 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10:37, 2. </a:t>
            </a:r>
            <a:r>
              <a:rPr lang="cs-CZ" sz="1000" dirty="0" err="1" smtClean="0"/>
              <a:t>Mai</a:t>
            </a:r>
            <a:r>
              <a:rPr lang="cs-CZ" sz="1000" dirty="0" smtClean="0"/>
              <a:t> 2006 [cit. 2011-08-08]. Dostupné z WWW: &lt;http://de.</a:t>
            </a:r>
            <a:r>
              <a:rPr lang="cs-CZ" sz="1000" dirty="0" err="1" smtClean="0"/>
              <a:t>wikipedia.org</a:t>
            </a:r>
            <a:r>
              <a:rPr lang="cs-CZ" sz="1000" dirty="0" smtClean="0"/>
              <a:t>/w/index.</a:t>
            </a:r>
            <a:r>
              <a:rPr lang="cs-CZ" sz="1000" dirty="0" err="1" smtClean="0"/>
              <a:t>php</a:t>
            </a:r>
            <a:r>
              <a:rPr lang="cs-CZ" sz="1000" dirty="0" smtClean="0"/>
              <a:t>?</a:t>
            </a:r>
            <a:r>
              <a:rPr lang="cs-CZ" sz="1000" dirty="0" err="1" smtClean="0"/>
              <a:t>title</a:t>
            </a:r>
            <a:r>
              <a:rPr lang="cs-CZ" sz="1000" dirty="0" smtClean="0"/>
              <a:t>=</a:t>
            </a:r>
            <a:r>
              <a:rPr lang="cs-CZ" sz="1000" dirty="0" err="1" smtClean="0"/>
              <a:t>Datei</a:t>
            </a:r>
            <a:r>
              <a:rPr lang="cs-CZ" sz="1000" dirty="0" smtClean="0"/>
              <a:t>:A7v-</a:t>
            </a:r>
            <a:r>
              <a:rPr lang="cs-CZ" sz="1000" dirty="0" err="1" smtClean="0"/>
              <a:t>wotan</a:t>
            </a:r>
            <a:r>
              <a:rPr lang="cs-CZ" sz="1000" dirty="0" smtClean="0"/>
              <a:t>-</a:t>
            </a:r>
            <a:r>
              <a:rPr lang="cs-CZ" sz="1000" dirty="0" err="1" smtClean="0"/>
              <a:t>diorama.jpg</a:t>
            </a:r>
            <a:r>
              <a:rPr lang="cs-CZ" sz="1000" dirty="0" smtClean="0"/>
              <a:t>&amp;</a:t>
            </a:r>
            <a:r>
              <a:rPr lang="cs-CZ" sz="1000" dirty="0" err="1" smtClean="0"/>
              <a:t>filetimestamp</a:t>
            </a:r>
            <a:r>
              <a:rPr lang="cs-CZ" sz="1000" dirty="0" smtClean="0"/>
              <a:t>=20060502083715&gt;.</a:t>
            </a:r>
          </a:p>
          <a:p>
            <a:pPr>
              <a:buNone/>
            </a:pPr>
            <a:r>
              <a:rPr lang="cs-CZ" sz="1000" dirty="0" smtClean="0"/>
              <a:t>7 Fd72.jpg. 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6. 2. 2007, 18:20 [cit. 2011-08-08]. Dostupné z WWW: &lt;http://cs.wikipedia.org/wiki/Soubor:Fd72.jpg&gt;.</a:t>
            </a:r>
          </a:p>
          <a:p>
            <a:pPr>
              <a:buNone/>
            </a:pPr>
            <a:r>
              <a:rPr lang="cs-CZ" sz="1000" dirty="0" smtClean="0"/>
              <a:t>8 USS H-3 1922 h53822.jpg. 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12. 1. 2010, 21:5 [cit. 2011-08-08]. Dostupné z WWW: &lt;http://cs.wikipedia.org/wiki/Soubor:USS_H-3_1922_h53822.jpg&gt;.</a:t>
            </a:r>
          </a:p>
          <a:p>
            <a:pPr>
              <a:buNone/>
            </a:pPr>
            <a:r>
              <a:rPr lang="cs-CZ" sz="1000" dirty="0" smtClean="0"/>
              <a:t>9 </a:t>
            </a:r>
            <a:r>
              <a:rPr lang="cs-CZ" sz="1000" dirty="0" err="1" smtClean="0"/>
              <a:t>Poison</a:t>
            </a:r>
            <a:r>
              <a:rPr lang="cs-CZ" sz="1000" dirty="0" smtClean="0"/>
              <a:t> </a:t>
            </a:r>
            <a:r>
              <a:rPr lang="cs-CZ" sz="1000" dirty="0" err="1" smtClean="0"/>
              <a:t>gas</a:t>
            </a:r>
            <a:r>
              <a:rPr lang="cs-CZ" sz="1000" dirty="0" smtClean="0"/>
              <a:t> </a:t>
            </a:r>
            <a:r>
              <a:rPr lang="cs-CZ" sz="1000" dirty="0" err="1" smtClean="0"/>
              <a:t>attack.jpg</a:t>
            </a:r>
            <a:r>
              <a:rPr lang="cs-CZ" sz="1000" dirty="0" smtClean="0"/>
              <a:t>. In </a:t>
            </a:r>
            <a:r>
              <a:rPr lang="cs-CZ" sz="1000" i="1" dirty="0" err="1" smtClean="0"/>
              <a:t>Wikipedia</a:t>
            </a:r>
            <a:r>
              <a:rPr lang="cs-CZ" sz="1000" i="1" dirty="0" smtClean="0"/>
              <a:t> 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St. </a:t>
            </a:r>
            <a:r>
              <a:rPr lang="cs-CZ" sz="1000" dirty="0" err="1" smtClean="0"/>
              <a:t>Petersburg</a:t>
            </a:r>
            <a:r>
              <a:rPr lang="cs-CZ" sz="1000" dirty="0" smtClean="0"/>
              <a:t> (Florida) :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1. 5. 2006, 11:12 Náhled verze z 1. 5. 2006, 11:12 [cit. 2011-08-08]. Dostupné z WWW: &lt;http://cs.wikipedia.org/wiki/Soubor:Poison_gas_attack.jpg&gt;.</a:t>
            </a:r>
            <a:endParaRPr lang="cs-CZ" sz="1000" dirty="0"/>
          </a:p>
        </p:txBody>
      </p:sp>
      <p:pic>
        <p:nvPicPr>
          <p:cNvPr id="4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085184"/>
            <a:ext cx="5407152" cy="1045464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5000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460</TotalTime>
  <Words>67</Words>
  <Application>Microsoft Office PowerPoint</Application>
  <PresentationFormat>Předvádění na obrazovce (4:3)</PresentationFormat>
  <Paragraphs>24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DĚJEPIS 8. a 9. ročník Autor: Miroslav Janata Škola: ZŠ,PŠ a MŠ Česká Lípa </vt:lpstr>
      <vt:lpstr>Prezentace aplikace PowerPoint</vt:lpstr>
      <vt:lpstr>1. světová válka</vt:lpstr>
      <vt:lpstr>Prezentace aplikace PowerPoint</vt:lpstr>
      <vt:lpstr>TANK</vt:lpstr>
      <vt:lpstr>Prezentace aplikace PowerPoint</vt:lpstr>
      <vt:lpstr>NĚMECKÝ TANK</vt:lpstr>
      <vt:lpstr>LETADLO</vt:lpstr>
      <vt:lpstr>PONORKA</vt:lpstr>
      <vt:lpstr>BOJOVÝ PLYN</vt:lpstr>
      <vt:lpstr>Použité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pc</cp:lastModifiedBy>
  <cp:revision>56</cp:revision>
  <dcterms:created xsi:type="dcterms:W3CDTF">2011-04-28T12:04:33Z</dcterms:created>
  <dcterms:modified xsi:type="dcterms:W3CDTF">2012-09-18T05:49:11Z</dcterms:modified>
</cp:coreProperties>
</file>