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7"/>
  </p:notesMasterIdLst>
  <p:sldIdLst>
    <p:sldId id="403" r:id="rId2"/>
    <p:sldId id="362" r:id="rId3"/>
    <p:sldId id="363" r:id="rId4"/>
    <p:sldId id="369" r:id="rId5"/>
    <p:sldId id="365" r:id="rId6"/>
    <p:sldId id="371" r:id="rId7"/>
    <p:sldId id="391" r:id="rId8"/>
    <p:sldId id="392" r:id="rId9"/>
    <p:sldId id="393" r:id="rId10"/>
    <p:sldId id="394" r:id="rId11"/>
    <p:sldId id="395" r:id="rId12"/>
    <p:sldId id="396" r:id="rId13"/>
    <p:sldId id="397" r:id="rId14"/>
    <p:sldId id="400" r:id="rId15"/>
    <p:sldId id="40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4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497" autoAdjust="0"/>
  </p:normalViewPr>
  <p:slideViewPr>
    <p:cSldViewPr>
      <p:cViewPr>
        <p:scale>
          <a:sx n="90" d="100"/>
          <a:sy n="90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1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3" d="100"/>
          <a:sy n="63" d="100"/>
        </p:scale>
        <p:origin x="-2052" y="-12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7EBEDA-2733-4271-812A-05B5793235C4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692FE9-7310-48B0-BBCE-7E3B4886DF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082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%C3%A1clav_Havel_cut_ou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smtClean="0"/>
              <a:t>VY_32_INOVACE_16_ </a:t>
            </a:r>
            <a:r>
              <a:rPr lang="cs-CZ" sz="2400" dirty="0" smtClean="0"/>
              <a:t>19_časová přímka (opakování)</a:t>
            </a:r>
            <a:endParaRPr lang="cs-CZ" sz="2400" dirty="0"/>
          </a:p>
          <a:p>
            <a:pPr algn="ctr">
              <a:buNone/>
            </a:pP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81319263"/>
      </p:ext>
    </p:extLst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prezentace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Celkové zopakování probraného učiva. Žáci mohou odpovídat na otázky, určovat co je obrázcích, resp. foto. 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  <a:tileRect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1914 - 1918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cap="all" dirty="0" smtClean="0">
                <a:latin typeface="Arial Narrow" pitchFamily="34" charset="0"/>
              </a:rPr>
              <a:t>1. Světová válka</a:t>
            </a:r>
          </a:p>
        </p:txBody>
      </p:sp>
      <p:pic>
        <p:nvPicPr>
          <p:cNvPr id="7" name="Zástupný symbol pro obsah 6" descr="1.sv.válka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000496" y="2285992"/>
            <a:ext cx="4014220" cy="3680627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2700000" scaled="0"/>
          </a:gradFill>
          <a:effectLst>
            <a:outerShdw blurRad="50800" dist="50800" dir="5400000" algn="ctr" rotWithShape="0">
              <a:schemeClr val="bg1"/>
            </a:outerShdw>
          </a:effectLst>
        </p:spPr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28.10.1918</a:t>
            </a:r>
            <a:endParaRPr lang="cs-CZ" sz="8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endParaRPr lang="cs-CZ" sz="3200" cap="all" dirty="0" smtClean="0">
              <a:solidFill>
                <a:srgbClr val="FF0000"/>
              </a:solidFill>
            </a:endParaRPr>
          </a:p>
          <a:p>
            <a:pPr algn="ctr"/>
            <a:endParaRPr lang="cs-CZ" sz="3200" cap="all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cap="all" dirty="0" smtClean="0">
                <a:solidFill>
                  <a:srgbClr val="FF0000"/>
                </a:solidFill>
              </a:rPr>
              <a:t>Vznik Československé republiky</a:t>
            </a:r>
          </a:p>
          <a:p>
            <a:endParaRPr lang="cs-CZ" dirty="0"/>
          </a:p>
        </p:txBody>
      </p:sp>
      <p:pic>
        <p:nvPicPr>
          <p:cNvPr id="7" name="Zástupný symbol pro obsah 6" descr="znak čsr.pn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93945" y="1920875"/>
            <a:ext cx="3547110" cy="4433888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FFF"/>
              </a:gs>
              <a:gs pos="16000">
                <a:srgbClr val="1F1F1F"/>
              </a:gs>
              <a:gs pos="17999">
                <a:srgbClr val="FFFFFF"/>
              </a:gs>
              <a:gs pos="42000">
                <a:srgbClr val="636363"/>
              </a:gs>
              <a:gs pos="53000">
                <a:srgbClr val="CFCFCF"/>
              </a:gs>
              <a:gs pos="66000">
                <a:srgbClr val="CFCFCF"/>
              </a:gs>
              <a:gs pos="75999">
                <a:srgbClr val="1F1F1F"/>
              </a:gs>
              <a:gs pos="78999">
                <a:srgbClr val="FFFFFF"/>
              </a:gs>
              <a:gs pos="100000">
                <a:srgbClr val="7F7F7F"/>
              </a:gs>
            </a:gsLst>
            <a:lin ang="2700000" scaled="0"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1923 - 1933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 rot="2256696">
            <a:off x="457200" y="1920085"/>
            <a:ext cx="4038600" cy="4434840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Hospodářská krize</a:t>
            </a:r>
            <a:endParaRPr lang="cs-CZ" sz="4800" dirty="0"/>
          </a:p>
        </p:txBody>
      </p:sp>
      <p:pic>
        <p:nvPicPr>
          <p:cNvPr id="7" name="Zástupný symbol pro obsah 6" descr="Nezaměstnaní_přespávají_v_cihelně.gif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357686" y="2285992"/>
            <a:ext cx="4038600" cy="293202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FFFF00"/>
                </a:solidFill>
              </a:rPr>
              <a:t>1933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8000" dirty="0" smtClean="0"/>
              <a:t>Nástup fašismu</a:t>
            </a:r>
          </a:p>
          <a:p>
            <a:endParaRPr lang="cs-CZ" dirty="0"/>
          </a:p>
        </p:txBody>
      </p:sp>
      <p:pic>
        <p:nvPicPr>
          <p:cNvPr id="7" name="Zástupný symbol pro obsah 6" descr="Mussolini_and_Adolf_Hitler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286248" y="1928802"/>
            <a:ext cx="3786214" cy="4357718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chemeClr val="bg1"/>
                </a:solidFill>
              </a:rPr>
              <a:t>1938</a:t>
            </a:r>
            <a:endParaRPr lang="cs-CZ" sz="8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5400" b="1" i="1" dirty="0" smtClean="0"/>
              <a:t>Mnichovský diktát</a:t>
            </a:r>
            <a:endParaRPr lang="cs-CZ" sz="5400" b="1" i="1" dirty="0"/>
          </a:p>
        </p:txBody>
      </p:sp>
      <p:pic>
        <p:nvPicPr>
          <p:cNvPr id="5" name="Zástupný symbol pro obsah 4" descr="mnicho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402483"/>
            <a:ext cx="4038600" cy="347067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1939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endParaRPr lang="cs-CZ" sz="4000" b="1" dirty="0" smtClean="0"/>
          </a:p>
          <a:p>
            <a:pPr algn="ctr">
              <a:buNone/>
            </a:pPr>
            <a:r>
              <a:rPr lang="cs-CZ" sz="4000" b="1" dirty="0" smtClean="0"/>
              <a:t>Okupace </a:t>
            </a:r>
          </a:p>
          <a:p>
            <a:pPr algn="ctr">
              <a:buNone/>
            </a:pPr>
            <a:r>
              <a:rPr lang="cs-CZ" sz="4000" b="1" dirty="0" smtClean="0"/>
              <a:t>Československa</a:t>
            </a:r>
          </a:p>
          <a:p>
            <a:pPr algn="ctr">
              <a:buNone/>
            </a:pPr>
            <a:r>
              <a:rPr lang="cs-CZ" sz="4000" b="1" dirty="0" smtClean="0"/>
              <a:t>Německem</a:t>
            </a:r>
            <a:endParaRPr lang="cs-CZ" sz="4000" b="1" dirty="0"/>
          </a:p>
        </p:txBody>
      </p:sp>
      <p:pic>
        <p:nvPicPr>
          <p:cNvPr id="5" name="Zástupný symbol pro obsah 4" descr="dum1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29124" y="1857364"/>
            <a:ext cx="4286280" cy="414340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2700000" scaled="1"/>
            <a:tileRect/>
          </a:gradFill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cs-CZ" sz="8000" b="1" dirty="0" smtClean="0"/>
              <a:t>1939 - 1945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6000" dirty="0" smtClean="0"/>
          </a:p>
          <a:p>
            <a:pPr>
              <a:buNone/>
            </a:pPr>
            <a:r>
              <a:rPr lang="cs-CZ" sz="6000" dirty="0" smtClean="0"/>
              <a:t>2. světová válka</a:t>
            </a:r>
            <a:endParaRPr lang="cs-CZ" sz="6000" dirty="0"/>
          </a:p>
        </p:txBody>
      </p:sp>
      <p:pic>
        <p:nvPicPr>
          <p:cNvPr id="5" name="Zástupný symbol pro obsah 4" descr="B-17_Flying_Fortress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643306" y="2357430"/>
            <a:ext cx="5043494" cy="357190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653342"/>
          </a:xfrm>
          <a:solidFill>
            <a:srgbClr val="FF0000"/>
          </a:solidFill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FFFF00"/>
                </a:solidFill>
              </a:rPr>
              <a:t>25.2.1948</a:t>
            </a:r>
            <a:endParaRPr lang="cs-CZ" sz="96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0034" y="2357430"/>
            <a:ext cx="4038600" cy="3857652"/>
          </a:xfrm>
          <a:solidFill>
            <a:srgbClr val="FF000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6600" dirty="0" smtClean="0">
                <a:solidFill>
                  <a:srgbClr val="FFFF00"/>
                </a:solidFill>
              </a:rPr>
              <a:t>Únorový převrat</a:t>
            </a:r>
            <a:endParaRPr lang="cs-CZ" sz="6600" dirty="0">
              <a:solidFill>
                <a:srgbClr val="FFFF00"/>
              </a:solidFill>
            </a:endParaRPr>
          </a:p>
        </p:txBody>
      </p:sp>
      <p:pic>
        <p:nvPicPr>
          <p:cNvPr id="5" name="Zástupný symbol pro obsah 4" descr="srp_kladivo00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286248" y="2285992"/>
            <a:ext cx="4429156" cy="392909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1350000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1948 - 1968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</a:rPr>
              <a:t>  </a:t>
            </a:r>
            <a:r>
              <a:rPr lang="cs-CZ" sz="6000" dirty="0" smtClean="0">
                <a:solidFill>
                  <a:srgbClr val="C00000"/>
                </a:solidFill>
              </a:rPr>
              <a:t>Budování socialismu</a:t>
            </a:r>
          </a:p>
          <a:p>
            <a:pPr>
              <a:buNone/>
            </a:pPr>
            <a:endParaRPr lang="cs-CZ" sz="60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" name="Zástupný symbol pro obsah 4" descr="socialismus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3438" y="2071678"/>
            <a:ext cx="3857651" cy="421484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13500000" scaled="0"/>
          </a:gradFill>
        </p:spPr>
        <p:txBody>
          <a:bodyPr>
            <a:noAutofit/>
          </a:bodyPr>
          <a:lstStyle/>
          <a:p>
            <a:pPr algn="ctr"/>
            <a:r>
              <a:rPr lang="cs-CZ" sz="8800" b="1" dirty="0" smtClean="0">
                <a:solidFill>
                  <a:srgbClr val="C00000"/>
                </a:solidFill>
              </a:rPr>
              <a:t>1968</a:t>
            </a:r>
            <a:endParaRPr lang="cs-CZ" sz="8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3800000" scaled="0"/>
          </a:gradFill>
        </p:spPr>
        <p:txBody>
          <a:bodyPr>
            <a:normAutofit/>
          </a:bodyPr>
          <a:lstStyle/>
          <a:p>
            <a:pPr algn="ctr"/>
            <a:endParaRPr lang="cs-CZ" sz="3200" cap="all" dirty="0" smtClean="0"/>
          </a:p>
          <a:p>
            <a:pPr algn="ctr">
              <a:buNone/>
            </a:pPr>
            <a:r>
              <a:rPr lang="cs-CZ" sz="3200" cap="all" dirty="0" smtClean="0">
                <a:solidFill>
                  <a:srgbClr val="FF0000"/>
                </a:solidFill>
              </a:rPr>
              <a:t>Okupace </a:t>
            </a:r>
            <a:r>
              <a:rPr lang="cs-CZ" sz="3200" cap="all" dirty="0" err="1" smtClean="0">
                <a:solidFill>
                  <a:srgbClr val="FF0000"/>
                </a:solidFill>
              </a:rPr>
              <a:t>československa</a:t>
            </a:r>
            <a:r>
              <a:rPr lang="cs-CZ" sz="3200" cap="all" dirty="0" smtClean="0">
                <a:solidFill>
                  <a:srgbClr val="FF0000"/>
                </a:solidFill>
              </a:rPr>
              <a:t> sovětskou armádou</a:t>
            </a:r>
            <a:endParaRPr lang="cs-CZ" sz="3200" cap="all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1968-2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14876" y="1928802"/>
            <a:ext cx="3857652" cy="428628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pPr algn="ctr"/>
            <a:r>
              <a:rPr lang="cs-CZ" cap="all" dirty="0" smtClean="0">
                <a:solidFill>
                  <a:schemeClr val="bg1">
                    <a:lumMod val="65000"/>
                  </a:schemeClr>
                </a:solidFill>
              </a:rPr>
              <a:t>normalizace</a:t>
            </a:r>
            <a:endParaRPr lang="cs-CZ" cap="all" dirty="0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5" name="Zástupný symbol pro obsah 4" descr="Husak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85852" y="2071678"/>
            <a:ext cx="3071834" cy="4143404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4714876" y="3500437"/>
            <a:ext cx="3929089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PRAVDA</a:t>
            </a:r>
            <a:endParaRPr lang="cs-CZ" sz="7200" b="1" cap="none" spc="0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rot="16200000" flipH="1">
            <a:off x="4500562" y="2143116"/>
            <a:ext cx="4357718" cy="4071966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4429124" y="2143116"/>
            <a:ext cx="4429156" cy="400052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18900000" scaled="1"/>
          </a:gradFill>
        </p:spPr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C00000"/>
                </a:solidFill>
              </a:rPr>
              <a:t>1989</a:t>
            </a:r>
            <a:endParaRPr lang="cs-CZ" sz="8800" dirty="0">
              <a:solidFill>
                <a:srgbClr val="C00000"/>
              </a:solidFill>
            </a:endParaRPr>
          </a:p>
        </p:txBody>
      </p:sp>
      <p:pic>
        <p:nvPicPr>
          <p:cNvPr id="5" name="Zástupný symbol pro obsah 4" descr="Václav_Havel_cut_out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85786" y="2071678"/>
            <a:ext cx="3429024" cy="4214842"/>
          </a:xfrm>
        </p:spPr>
      </p:pic>
      <p:pic>
        <p:nvPicPr>
          <p:cNvPr id="6" name="Zástupný symbol pro obsah 5" descr="listopad89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572000" y="2143116"/>
            <a:ext cx="4038600" cy="2231858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3) Soubor:WW1 </a:t>
            </a:r>
            <a:r>
              <a:rPr lang="cs-CZ" sz="1000" dirty="0" err="1" smtClean="0"/>
              <a:t>TitlePicture</a:t>
            </a:r>
            <a:r>
              <a:rPr lang="cs-CZ" sz="1000" dirty="0" smtClean="0"/>
              <a:t> </a:t>
            </a:r>
            <a:r>
              <a:rPr lang="cs-CZ" sz="1000" dirty="0" err="1" smtClean="0"/>
              <a:t>For</a:t>
            </a:r>
            <a:r>
              <a:rPr lang="cs-CZ" sz="1000" dirty="0" smtClean="0"/>
              <a:t>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 </a:t>
            </a:r>
            <a:r>
              <a:rPr lang="cs-CZ" sz="1000" dirty="0" err="1" smtClean="0"/>
              <a:t>Article.jpg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6. 10. 2007, 09:05 [cit. 2012-04-30]. Dostupné z: http://cs.wikipedia.org/wiki/Soubor:WW1_TitlePicture_For_Wikipedia_Article.jpg</a:t>
            </a:r>
          </a:p>
          <a:p>
            <a:r>
              <a:rPr lang="cs-CZ" sz="1000" dirty="0" smtClean="0"/>
              <a:t>4)Soubor:</a:t>
            </a:r>
            <a:r>
              <a:rPr lang="cs-CZ" sz="1000" dirty="0" err="1" smtClean="0"/>
              <a:t>Czechoslovakia</a:t>
            </a:r>
            <a:r>
              <a:rPr lang="cs-CZ" sz="1000" dirty="0" smtClean="0"/>
              <a:t> COA medium.</a:t>
            </a:r>
            <a:r>
              <a:rPr lang="cs-CZ" sz="1000" dirty="0" err="1" smtClean="0"/>
              <a:t>svg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5. 11. 2006, 06:55 Náhled verze z 5. 11. 2006, 06:55 [cit. 2012-04-30]. Dostupné z: http://cs.wikipedia.org/wiki/Soubor:Czechoslovakia_COA_medium.svg </a:t>
            </a:r>
          </a:p>
          <a:p>
            <a:r>
              <a:rPr lang="cs-CZ" sz="1000" dirty="0" smtClean="0"/>
              <a:t>6)Soubor:</a:t>
            </a:r>
            <a:r>
              <a:rPr lang="cs-CZ" sz="1000" dirty="0" err="1" smtClean="0"/>
              <a:t>Benito</a:t>
            </a:r>
            <a:r>
              <a:rPr lang="cs-CZ" sz="1000" dirty="0" smtClean="0"/>
              <a:t> </a:t>
            </a:r>
            <a:r>
              <a:rPr lang="cs-CZ" sz="1000" dirty="0" err="1" smtClean="0"/>
              <a:t>Mussolini</a:t>
            </a:r>
            <a:r>
              <a:rPr lang="cs-CZ" sz="1000" dirty="0" smtClean="0"/>
              <a:t> </a:t>
            </a:r>
            <a:r>
              <a:rPr lang="cs-CZ" sz="1000" dirty="0" err="1" smtClean="0"/>
              <a:t>and</a:t>
            </a:r>
            <a:r>
              <a:rPr lang="cs-CZ" sz="1000" dirty="0" smtClean="0"/>
              <a:t> Adolf Hitler.</a:t>
            </a:r>
            <a:r>
              <a:rPr lang="cs-CZ" sz="1000" dirty="0" err="1" smtClean="0"/>
              <a:t>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30. 1. 2006, 08:16 Náhled verze z 30. 1. 2006, 08:16 [cit. 2012-04-30]. Dostupné z: http://cs.wikipedia.org/wiki/Soubor:Benito_Mussolini_and_Adolf_Hitler.jpg </a:t>
            </a:r>
          </a:p>
          <a:p>
            <a:r>
              <a:rPr lang="cs-CZ" sz="1000" dirty="0" smtClean="0"/>
              <a:t>7)Soubor:</a:t>
            </a:r>
            <a:r>
              <a:rPr lang="cs-CZ" sz="1000" dirty="0" err="1" smtClean="0"/>
              <a:t>Bundesarchiv</a:t>
            </a:r>
            <a:r>
              <a:rPr lang="cs-CZ" sz="1000" dirty="0" smtClean="0"/>
              <a:t> </a:t>
            </a:r>
            <a:r>
              <a:rPr lang="cs-CZ" sz="1000" dirty="0" err="1" smtClean="0"/>
              <a:t>Bild</a:t>
            </a:r>
            <a:r>
              <a:rPr lang="cs-CZ" sz="1000" dirty="0" smtClean="0"/>
              <a:t> 183-R69173, </a:t>
            </a:r>
            <a:r>
              <a:rPr lang="cs-CZ" sz="1000" dirty="0" err="1" smtClean="0"/>
              <a:t>Münchener</a:t>
            </a:r>
            <a:r>
              <a:rPr lang="cs-CZ" sz="1000" dirty="0" smtClean="0"/>
              <a:t> </a:t>
            </a:r>
            <a:r>
              <a:rPr lang="cs-CZ" sz="1000" dirty="0" err="1" smtClean="0"/>
              <a:t>Abkommen</a:t>
            </a:r>
            <a:r>
              <a:rPr lang="cs-CZ" sz="1000" dirty="0" smtClean="0"/>
              <a:t>, </a:t>
            </a:r>
            <a:r>
              <a:rPr lang="cs-CZ" sz="1000" dirty="0" err="1" smtClean="0"/>
              <a:t>Staatschefs.jpg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3. 5. 2010, 09:53 [cit. 2012-04-30]. Dostupné z: http://cs.wikipedia.org/wiki/Soubor:Bundesarchiv_Bild_183-R69173,_M%C3%BCnchener_Abkommen,_Staatschefs.jpg </a:t>
            </a:r>
          </a:p>
          <a:p>
            <a:r>
              <a:rPr lang="cs-CZ" sz="1000" dirty="0" smtClean="0"/>
              <a:t>8) VALENTA, Milan a Oldřich MÜLLER. </a:t>
            </a:r>
            <a:r>
              <a:rPr lang="cs-CZ" sz="1000" i="1" dirty="0" smtClean="0"/>
              <a:t>Dějepis pro devátý ročník zvláštní školy</a:t>
            </a:r>
            <a:r>
              <a:rPr lang="cs-CZ" sz="1000" dirty="0" smtClean="0"/>
              <a:t>. 2. </a:t>
            </a:r>
            <a:r>
              <a:rPr lang="cs-CZ" sz="1000" dirty="0" err="1" smtClean="0"/>
              <a:t>vyd</a:t>
            </a:r>
            <a:r>
              <a:rPr lang="cs-CZ" sz="1000" dirty="0" smtClean="0"/>
              <a:t>. Praha: Parta, 1999. ISBN 80-85989-56-5. </a:t>
            </a:r>
          </a:p>
          <a:p>
            <a:r>
              <a:rPr lang="cs-CZ" sz="1000" dirty="0" smtClean="0"/>
              <a:t>9) Soubor:B-17 </a:t>
            </a:r>
            <a:r>
              <a:rPr lang="cs-CZ" sz="1000" dirty="0" err="1" smtClean="0"/>
              <a:t>Flying</a:t>
            </a:r>
            <a:r>
              <a:rPr lang="cs-CZ" sz="1000" dirty="0" smtClean="0"/>
              <a:t> </a:t>
            </a:r>
            <a:r>
              <a:rPr lang="cs-CZ" sz="1000" dirty="0" err="1" smtClean="0"/>
              <a:t>Fortress.jpg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7. 4. 2006, 12:42 Náhled verze z 7. 4. 2006, 12:42 [cit. 2012-04-30]. Dostupné z: http://cs.wikipedia.org/wiki/Soubor:B-17_Flying_Fortress.jpg </a:t>
            </a:r>
          </a:p>
          <a:p>
            <a:r>
              <a:rPr lang="cs-CZ" sz="1000" dirty="0" smtClean="0"/>
              <a:t>11) 00dcb8fc1b_45918723_o2.jpg. [online]. [cit. 2012-04-30]. Dostupné z: http://pravyblog.blog.cz/0911/socialismus-rakovina-lidstva</a:t>
            </a:r>
          </a:p>
          <a:p>
            <a:r>
              <a:rPr lang="cs-CZ" sz="1000" dirty="0" smtClean="0"/>
              <a:t>12) Soubor:Prague7.jpg.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29. 1. 2012, 18:51 [cit. 2012-04-30]. Dostupné z: http://cs.wikipedia.org/wiki/Soubor:Prague7.jpg</a:t>
            </a:r>
          </a:p>
          <a:p>
            <a:r>
              <a:rPr lang="cs-CZ" sz="1000" dirty="0" smtClean="0"/>
              <a:t>13) Soubor:</a:t>
            </a:r>
            <a:r>
              <a:rPr lang="cs-CZ" sz="1000" dirty="0" err="1" smtClean="0"/>
              <a:t>Husak.jpg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6. 10. 2009, 22:42 Náhled verze z 6. 10. 2009, 22:42 [cit. 2012-04-30]. Dostupné z: http://cs.wikipedia.org/wiki/Soubor:Husak.jpg</a:t>
            </a:r>
          </a:p>
          <a:p>
            <a:r>
              <a:rPr lang="cs-CZ" sz="1000" dirty="0" smtClean="0"/>
              <a:t>14) Soubor:Václav Havel </a:t>
            </a:r>
            <a:r>
              <a:rPr lang="cs-CZ" sz="1000" dirty="0" err="1" smtClean="0"/>
              <a:t>cut</a:t>
            </a:r>
            <a:r>
              <a:rPr lang="cs-CZ" sz="1000" dirty="0" smtClean="0"/>
              <a:t> </a:t>
            </a:r>
            <a:r>
              <a:rPr lang="cs-CZ" sz="1000" dirty="0" err="1" smtClean="0"/>
              <a:t>out.jpg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19. 12. 2011, 00:17 Náhled verze z 19. 12. 2011, 00:17 [cit. 2012-04-30]. Dostupné z: </a:t>
            </a:r>
            <a:r>
              <a:rPr lang="cs-CZ" sz="1000" dirty="0" smtClean="0">
                <a:hlinkClick r:id="rId2"/>
              </a:rPr>
              <a:t>http://cs.wikipedia.org/wiki/Soubor:V%C3%A1clav_Havel_cut_out.jpg</a:t>
            </a:r>
            <a:endParaRPr lang="cs-CZ" sz="1000" dirty="0" smtClean="0"/>
          </a:p>
          <a:p>
            <a:r>
              <a:rPr lang="cs-CZ" sz="1000" dirty="0" smtClean="0"/>
              <a:t> 14) Soubor:</a:t>
            </a:r>
            <a:r>
              <a:rPr lang="cs-CZ" sz="1000" dirty="0" err="1" smtClean="0"/>
              <a:t>Prague</a:t>
            </a:r>
            <a:r>
              <a:rPr lang="cs-CZ" sz="1000" dirty="0" smtClean="0"/>
              <a:t> November89 - </a:t>
            </a:r>
            <a:r>
              <a:rPr lang="cs-CZ" sz="1000" dirty="0" err="1" smtClean="0"/>
              <a:t>Wenceslas</a:t>
            </a:r>
            <a:r>
              <a:rPr lang="cs-CZ" sz="1000" dirty="0" smtClean="0"/>
              <a:t> Square1.jpg.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10. 11. 2006, 15:30 [cit. 2012-04-30]. Dostupné z: http://cs.wikipedia.org/wiki/Soubor:Prague_November89_-_Wenceslas_Square1.jpg</a:t>
            </a:r>
          </a:p>
          <a:p>
            <a:endParaRPr lang="cs-CZ" sz="1000" dirty="0" smtClean="0"/>
          </a:p>
          <a:p>
            <a:pPr>
              <a:buNone/>
            </a:pPr>
            <a:endParaRPr lang="cs-CZ" sz="1000" dirty="0" smtClean="0"/>
          </a:p>
        </p:txBody>
      </p:sp>
    </p:spTree>
  </p:cSld>
  <p:clrMapOvr>
    <a:masterClrMapping/>
  </p:clrMapOvr>
  <p:transition spd="slow">
    <p:wheel spokes="1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909</TotalTime>
  <Words>584</Words>
  <Application>Microsoft Office PowerPoint</Application>
  <PresentationFormat>Předvádění na obrazovce (4:3)</PresentationFormat>
  <Paragraphs>58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DĚJEPIS 8. a 9. ročník Autor: Miroslav Janata Škola: ZŠ,PŠ a MŠ Česká Lípa </vt:lpstr>
      <vt:lpstr>Popis prezentace</vt:lpstr>
      <vt:lpstr>1914 - 1918</vt:lpstr>
      <vt:lpstr>28.10.1918</vt:lpstr>
      <vt:lpstr>1923 - 1933</vt:lpstr>
      <vt:lpstr>1933</vt:lpstr>
      <vt:lpstr>1938</vt:lpstr>
      <vt:lpstr>1939 </vt:lpstr>
      <vt:lpstr>1939 - 1945</vt:lpstr>
      <vt:lpstr>25.2.1948</vt:lpstr>
      <vt:lpstr>1948 - 1968</vt:lpstr>
      <vt:lpstr>1968</vt:lpstr>
      <vt:lpstr>normalizace</vt:lpstr>
      <vt:lpstr>1989</vt:lpstr>
      <vt:lpstr>Použité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pc</cp:lastModifiedBy>
  <cp:revision>96</cp:revision>
  <dcterms:created xsi:type="dcterms:W3CDTF">2011-04-28T12:04:33Z</dcterms:created>
  <dcterms:modified xsi:type="dcterms:W3CDTF">2012-09-18T05:49:31Z</dcterms:modified>
</cp:coreProperties>
</file>