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9" r:id="rId2"/>
    <p:sldId id="328" r:id="rId3"/>
    <p:sldId id="315" r:id="rId4"/>
    <p:sldId id="317" r:id="rId5"/>
    <p:sldId id="319" r:id="rId6"/>
    <p:sldId id="320" r:id="rId7"/>
    <p:sldId id="323" r:id="rId8"/>
    <p:sldId id="330" r:id="rId9"/>
    <p:sldId id="324" r:id="rId10"/>
    <p:sldId id="326" r:id="rId11"/>
    <p:sldId id="325" r:id="rId12"/>
    <p:sldId id="30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0B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444" autoAdjust="0"/>
  </p:normalViewPr>
  <p:slideViewPr>
    <p:cSldViewPr>
      <p:cViewPr>
        <p:scale>
          <a:sx n="90" d="100"/>
          <a:sy n="9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64705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DĚJEPIS 8. a 9. ROČNÍK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sz="2000" dirty="0" smtClean="0">
                <a:solidFill>
                  <a:srgbClr val="FF0000"/>
                </a:solidFill>
              </a:rPr>
              <a:t/>
            </a:r>
            <a:br>
              <a:rPr lang="cs-CZ" sz="2000" dirty="0" smtClean="0">
                <a:solidFill>
                  <a:srgbClr val="FF0000"/>
                </a:solidFill>
              </a:rPr>
            </a:b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88840"/>
            <a:ext cx="8229600" cy="4525963"/>
          </a:xfrm>
          <a:solidFill>
            <a:srgbClr val="92D050"/>
          </a:solidFill>
        </p:spPr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/>
          </a:p>
          <a:p>
            <a:pPr algn="ctr">
              <a:buNone/>
            </a:pPr>
            <a:r>
              <a:rPr lang="cs-CZ" smtClean="0"/>
              <a:t>VY_32_INOVACE_18_19_vznik </a:t>
            </a:r>
            <a:r>
              <a:rPr lang="cs-CZ" dirty="0" smtClean="0"/>
              <a:t>ČSR</a:t>
            </a:r>
            <a:endParaRPr lang="cs-CZ" dirty="0"/>
          </a:p>
        </p:txBody>
      </p:sp>
      <p:pic>
        <p:nvPicPr>
          <p:cNvPr id="6" name="Picture 2" descr="C:\Users\Admin\AppData\Local\Temp\opvk_hor_zakladni_logolink_bar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365104"/>
            <a:ext cx="5407152" cy="10454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7239000" cy="5763040"/>
          </a:xfrm>
        </p:spPr>
        <p:txBody>
          <a:bodyPr>
            <a:normAutofit/>
          </a:bodyPr>
          <a:lstStyle/>
          <a:p>
            <a:pPr algn="ctr"/>
            <a:r>
              <a:rPr lang="cs-CZ" sz="1200" dirty="0" smtClean="0"/>
              <a:t>Popis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prezentace</a:t>
            </a:r>
          </a:p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 Prezentace slouží k výkladu látky pro učitele, s výjimkou snímku č. 6</a:t>
            </a:r>
          </a:p>
          <a:p>
            <a:pPr algn="ctr"/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Snímek č. 3 - Trvání 1. sv. války</a:t>
            </a:r>
          </a:p>
          <a:p>
            <a:pPr marL="514350" indent="-514350"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Snímek č. 4 – mapa Evropy</a:t>
            </a:r>
          </a:p>
          <a:p>
            <a:pPr marL="514350" indent="-514350"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Snímek č. 5 – Václavské náměstí - 1918</a:t>
            </a:r>
          </a:p>
          <a:p>
            <a:pPr marL="514350" indent="-514350"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Snímky č. 6 - 7 – T.G. Masaryk</a:t>
            </a:r>
          </a:p>
          <a:p>
            <a:pPr marL="514350" indent="-514350"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    u snímku č. 6 žáci mají za úkol napsat, kdo je na obrázku</a:t>
            </a:r>
          </a:p>
          <a:p>
            <a:pPr marL="514350" indent="-514350"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Snímek č. 8 – mapa ČSR</a:t>
            </a:r>
          </a:p>
          <a:p>
            <a:pPr marL="514350" indent="-514350"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Snímek č. 9 – vlajka ČSR</a:t>
            </a:r>
          </a:p>
          <a:p>
            <a:pPr marL="514350" indent="-514350"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Snímek č. 10 – státní znak ČR</a:t>
            </a:r>
          </a:p>
          <a:p>
            <a:pPr marL="514350" indent="-514350">
              <a:buNone/>
            </a:pPr>
            <a:endParaRPr lang="cs-CZ" sz="1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None/>
            </a:pPr>
            <a:endParaRPr lang="cs-CZ" sz="1200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ctr">
              <a:buFont typeface="+mj-lt"/>
              <a:buAutoNum type="arabicPeriod"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1. Světová válka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dirty="0" smtClean="0">
                <a:solidFill>
                  <a:schemeClr val="accent1">
                    <a:lumMod val="75000"/>
                  </a:schemeClr>
                </a:solidFill>
              </a:rPr>
              <a:t>28. červenec 1914</a:t>
            </a:r>
          </a:p>
          <a:p>
            <a:pPr algn="ctr">
              <a:buNone/>
            </a:pPr>
            <a:r>
              <a:rPr lang="cs-CZ" sz="60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</a:p>
          <a:p>
            <a:pPr algn="ctr">
              <a:buNone/>
            </a:pPr>
            <a:r>
              <a:rPr lang="cs-CZ" sz="6000" dirty="0" smtClean="0">
                <a:solidFill>
                  <a:schemeClr val="accent1">
                    <a:lumMod val="75000"/>
                  </a:schemeClr>
                </a:solidFill>
              </a:rPr>
              <a:t>11. listopad 1918</a:t>
            </a:r>
            <a:endParaRPr lang="cs-CZ" sz="6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R-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00" cy="638132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139952" y="3717032"/>
            <a:ext cx="2052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Rakousko</a:t>
            </a:r>
            <a:r>
              <a:rPr lang="cs-CZ" dirty="0" smtClean="0"/>
              <a:t>-Uhersko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56176" y="2708920"/>
            <a:ext cx="772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Rusko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19872" y="2780928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Německo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07704" y="3573016"/>
            <a:ext cx="950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Francie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63688" y="2348880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Anglie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07904" y="4437112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Itálie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václavák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-7187" r="-7187"/>
          <a:stretch/>
        </p:blipFill>
        <p:spPr>
          <a:xfrm>
            <a:off x="0" y="0"/>
            <a:ext cx="8172399" cy="6525344"/>
          </a:xfrm>
        </p:spPr>
      </p:pic>
      <p:sp>
        <p:nvSpPr>
          <p:cNvPr id="8" name="Obdélník 7"/>
          <p:cNvSpPr/>
          <p:nvPr/>
        </p:nvSpPr>
        <p:spPr>
          <a:xfrm>
            <a:off x="1754562" y="332656"/>
            <a:ext cx="563487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</a:rPr>
              <a:t>Václavské náměstí</a:t>
            </a:r>
            <a:endParaRPr lang="cs-CZ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tgm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65408" y="1609725"/>
            <a:ext cx="3422584" cy="4846638"/>
          </a:xfr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7239000" cy="77034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Tomáš </a:t>
            </a:r>
            <a:r>
              <a:rPr lang="cs-CZ" dirty="0" err="1" smtClean="0">
                <a:solidFill>
                  <a:srgbClr val="002060"/>
                </a:solidFill>
              </a:rPr>
              <a:t>Garrigue</a:t>
            </a:r>
            <a:r>
              <a:rPr lang="cs-CZ" dirty="0" smtClean="0">
                <a:solidFill>
                  <a:srgbClr val="002060"/>
                </a:solidFill>
              </a:rPr>
              <a:t> Masaryk</a:t>
            </a:r>
            <a:br>
              <a:rPr lang="cs-CZ" dirty="0" smtClean="0">
                <a:solidFill>
                  <a:srgbClr val="002060"/>
                </a:solidFill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4" name="Zástupný symbol pro obsah 3" descr="tgm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65408" y="1609725"/>
            <a:ext cx="3422584" cy="4846638"/>
          </a:xfr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Republika ČESKOSLOVENSKÁ</a:t>
            </a:r>
            <a:endParaRPr lang="cs-CZ" dirty="0"/>
          </a:p>
        </p:txBody>
      </p:sp>
      <p:pic>
        <p:nvPicPr>
          <p:cNvPr id="4" name="Zástupný symbol pro obsah 3" descr="čs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2940" y="1628800"/>
            <a:ext cx="6129300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bdélník 2"/>
          <p:cNvSpPr/>
          <p:nvPr/>
        </p:nvSpPr>
        <p:spPr>
          <a:xfrm>
            <a:off x="827584" y="5517232"/>
            <a:ext cx="5904656" cy="864096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V čem se liší tehdejší mapa ČSR 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od dnešní mapy České republiky?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Šipka dolů 9"/>
          <p:cNvSpPr/>
          <p:nvPr/>
        </p:nvSpPr>
        <p:spPr>
          <a:xfrm rot="2688313">
            <a:off x="4377715" y="1176351"/>
            <a:ext cx="864096" cy="25163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dirty="0" smtClean="0"/>
              <a:t>Podkarpatská Rus</a:t>
            </a:r>
            <a:endParaRPr lang="cs-CZ" dirty="0"/>
          </a:p>
        </p:txBody>
      </p:sp>
      <p:sp>
        <p:nvSpPr>
          <p:cNvPr id="11" name="Šipka dolů 10"/>
          <p:cNvSpPr/>
          <p:nvPr/>
        </p:nvSpPr>
        <p:spPr>
          <a:xfrm rot="14261081">
            <a:off x="2177241" y="2916605"/>
            <a:ext cx="864096" cy="2223732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cs-CZ" dirty="0" smtClean="0"/>
              <a:t>Slovensko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095189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Republika ČESKOSLOVENSKÁ</a:t>
            </a:r>
            <a:endParaRPr lang="cs-CZ" dirty="0"/>
          </a:p>
        </p:txBody>
      </p:sp>
      <p:pic>
        <p:nvPicPr>
          <p:cNvPr id="4" name="Zástupný symbol pro obsah 3" descr="čs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2940" y="1628800"/>
            <a:ext cx="6129300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bdélník 2"/>
          <p:cNvSpPr/>
          <p:nvPr/>
        </p:nvSpPr>
        <p:spPr>
          <a:xfrm>
            <a:off x="827584" y="5517232"/>
            <a:ext cx="5904656" cy="864096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Napiš, v čem se liší tehdejší mapa ČSR 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od dnešní mapy České republiky?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3779912" y="3140968"/>
            <a:ext cx="28803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452874" y="3121646"/>
            <a:ext cx="288032" cy="43204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220072" y="1772816"/>
            <a:ext cx="1728192" cy="648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Podkarpatská Rus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225790" y="2420926"/>
            <a:ext cx="1728192" cy="43204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Slovensko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83568" y="1844824"/>
            <a:ext cx="1728192" cy="648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89286" y="2492934"/>
            <a:ext cx="1728192" cy="43204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340768"/>
            <a:ext cx="7704856" cy="53285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Zástupný symbol pro obsah 5" descr="vlajk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1621552"/>
            <a:ext cx="7239000" cy="4822984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 descr="znak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38045" y="1609725"/>
            <a:ext cx="3877310" cy="4846638"/>
          </a:xfr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000" dirty="0" smtClean="0"/>
              <a:t>3 </a:t>
            </a:r>
            <a:r>
              <a:rPr lang="cs-CZ" sz="1000" dirty="0" err="1" smtClean="0"/>
              <a:t>Location</a:t>
            </a:r>
            <a:r>
              <a:rPr lang="cs-CZ" sz="1000" dirty="0" smtClean="0"/>
              <a:t> </a:t>
            </a:r>
            <a:r>
              <a:rPr lang="cs-CZ" sz="1000" dirty="0" err="1" smtClean="0"/>
              <a:t>Austria</a:t>
            </a:r>
            <a:r>
              <a:rPr lang="cs-CZ" sz="1000" dirty="0" smtClean="0"/>
              <a:t>-</a:t>
            </a:r>
            <a:r>
              <a:rPr lang="cs-CZ" sz="1000" dirty="0" err="1" smtClean="0"/>
              <a:t>Hungary.png</a:t>
            </a:r>
            <a:r>
              <a:rPr lang="cs-CZ" sz="1000" dirty="0" smtClean="0"/>
              <a:t>. In 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 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St. </a:t>
            </a:r>
            <a:r>
              <a:rPr lang="cs-CZ" sz="1000" dirty="0" err="1" smtClean="0"/>
              <a:t>Petersburg</a:t>
            </a:r>
            <a:r>
              <a:rPr lang="cs-CZ" sz="1000" dirty="0" smtClean="0"/>
              <a:t> (Florida) : </a:t>
            </a:r>
            <a:r>
              <a:rPr lang="cs-CZ" sz="1000" dirty="0" err="1" smtClean="0"/>
              <a:t>Wikipedia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7. 11. 2007, 12:58 [cit. 2011-08-08]. Dostupné z WWW: &lt;http://cs.wikipedia.org/wiki/Soubor:Location_Austria-Hungary.png&gt;.:</a:t>
            </a:r>
          </a:p>
          <a:p>
            <a:pPr>
              <a:buNone/>
            </a:pPr>
            <a:r>
              <a:rPr lang="cs-CZ" sz="1000" dirty="0" smtClean="0"/>
              <a:t>4 28. %C5%99%C3%</a:t>
            </a:r>
            <a:r>
              <a:rPr lang="cs-CZ" sz="1000" dirty="0" err="1" smtClean="0"/>
              <a:t>ADjen</a:t>
            </a:r>
            <a:r>
              <a:rPr lang="cs-CZ" sz="1000" dirty="0" smtClean="0"/>
              <a:t> 1918.jpg. In 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 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St. </a:t>
            </a:r>
            <a:r>
              <a:rPr lang="cs-CZ" sz="1000" dirty="0" err="1" smtClean="0"/>
              <a:t>Petersburg</a:t>
            </a:r>
            <a:r>
              <a:rPr lang="cs-CZ" sz="1000" dirty="0" smtClean="0"/>
              <a:t> (Florida) : </a:t>
            </a:r>
            <a:r>
              <a:rPr lang="cs-CZ" sz="1000" dirty="0" err="1" smtClean="0"/>
              <a:t>Wikipedia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15. 1. 2009, 16:43 [cit. 2011-08-08]. Dostupné z WWW: &lt;http://cs.wikipedia.org/wiki/Soubor:28._%C5%99%C3%ADjen_1918.jpg&gt;.</a:t>
            </a:r>
          </a:p>
          <a:p>
            <a:pPr>
              <a:buNone/>
            </a:pPr>
            <a:r>
              <a:rPr lang="cs-CZ" sz="1000" dirty="0" smtClean="0"/>
              <a:t>5 + 6  Tom%C3%A1%C5%A1 </a:t>
            </a:r>
            <a:r>
              <a:rPr lang="cs-CZ" sz="1000" dirty="0" err="1" smtClean="0"/>
              <a:t>Garrigue</a:t>
            </a:r>
            <a:r>
              <a:rPr lang="cs-CZ" sz="1000" dirty="0" smtClean="0"/>
              <a:t> Masaryk 1925.PNG. In 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 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St. </a:t>
            </a:r>
            <a:r>
              <a:rPr lang="cs-CZ" sz="1000" dirty="0" err="1" smtClean="0"/>
              <a:t>Petersburg</a:t>
            </a:r>
            <a:r>
              <a:rPr lang="cs-CZ" sz="1000" dirty="0" smtClean="0"/>
              <a:t> (Florida) : </a:t>
            </a:r>
            <a:r>
              <a:rPr lang="cs-CZ" sz="1000" dirty="0" err="1" smtClean="0"/>
              <a:t>Wikipedia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21. 3. 2011, 17:59 [cit. 2011-08-08]. Dostupné z WWW: &lt;http://cs.wikipedia.org/wiki/Soubor:Tom%C3%A1%C5%A1_Garrigue_Masaryk_1925.PNG&gt;.</a:t>
            </a:r>
          </a:p>
          <a:p>
            <a:pPr>
              <a:buNone/>
            </a:pPr>
            <a:r>
              <a:rPr lang="cs-CZ" sz="1000" dirty="0" smtClean="0"/>
              <a:t>7 </a:t>
            </a:r>
            <a:r>
              <a:rPr lang="cs-CZ" sz="1000" dirty="0" err="1" smtClean="0"/>
              <a:t>LocationCzechoslovakia</a:t>
            </a:r>
            <a:r>
              <a:rPr lang="cs-CZ" sz="1000" dirty="0" smtClean="0"/>
              <a:t>%281945-1992%29.png. In 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 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St. </a:t>
            </a:r>
            <a:r>
              <a:rPr lang="cs-CZ" sz="1000" dirty="0" err="1" smtClean="0"/>
              <a:t>Petersburg</a:t>
            </a:r>
            <a:r>
              <a:rPr lang="cs-CZ" sz="1000" dirty="0" smtClean="0"/>
              <a:t> (Florida) : </a:t>
            </a:r>
            <a:r>
              <a:rPr lang="cs-CZ" sz="1000" dirty="0" err="1" smtClean="0"/>
              <a:t>Wikipedia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á 30. 11. 2006, 09:38 [cit. 2011-08-08]. Dostupné z WWW: &lt;http://cs.wikipedia.org/wiki/Soubor:LocationCzechoslovakia%281945-1992%29.png&gt;.</a:t>
            </a:r>
          </a:p>
          <a:p>
            <a:pPr>
              <a:buNone/>
            </a:pPr>
            <a:r>
              <a:rPr lang="cs-CZ" sz="1000" dirty="0" smtClean="0"/>
              <a:t>8,9 </a:t>
            </a:r>
            <a:r>
              <a:rPr lang="cs-CZ" sz="1000" dirty="0" err="1" smtClean="0"/>
              <a:t>Czechoslovakia</a:t>
            </a:r>
            <a:r>
              <a:rPr lang="cs-CZ" sz="1000" dirty="0" smtClean="0"/>
              <a:t> COA medium.</a:t>
            </a:r>
            <a:r>
              <a:rPr lang="cs-CZ" sz="1000" dirty="0" err="1" smtClean="0"/>
              <a:t>svg</a:t>
            </a:r>
            <a:r>
              <a:rPr lang="cs-CZ" sz="1000" dirty="0" smtClean="0"/>
              <a:t>. In 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 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St. </a:t>
            </a:r>
            <a:r>
              <a:rPr lang="cs-CZ" sz="1000" dirty="0" err="1" smtClean="0"/>
              <a:t>Petersburg</a:t>
            </a:r>
            <a:r>
              <a:rPr lang="cs-CZ" sz="1000" dirty="0" smtClean="0"/>
              <a:t> (Florida) : </a:t>
            </a:r>
            <a:r>
              <a:rPr lang="cs-CZ" sz="1000" dirty="0" err="1" smtClean="0"/>
              <a:t>Wikipedia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5. 11. 2006, 06:55 Náhled verze z 5. 11. 2006, 06:55 [cit. 2011-08-08]. Dostupné z WWW: &lt;http://cs.wikipedia.org/wiki/Soubor:Czechoslovakia_COA_medium.svg&gt;.</a:t>
            </a:r>
          </a:p>
          <a:p>
            <a:pPr algn="ctr">
              <a:buNone/>
            </a:pPr>
            <a:endParaRPr lang="cs-CZ" sz="1000" dirty="0"/>
          </a:p>
        </p:txBody>
      </p:sp>
      <p:sp>
        <p:nvSpPr>
          <p:cNvPr id="4" name="Obdélník 3"/>
          <p:cNvSpPr/>
          <p:nvPr/>
        </p:nvSpPr>
        <p:spPr>
          <a:xfrm>
            <a:off x="611560" y="4437112"/>
            <a:ext cx="69127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Autorem této prezentace, pokud není uvedeno jinak </a:t>
            </a:r>
          </a:p>
          <a:p>
            <a:pPr algn="ctr"/>
            <a:r>
              <a:rPr lang="cs-CZ" dirty="0" smtClean="0"/>
              <a:t>je </a:t>
            </a:r>
            <a:r>
              <a:rPr lang="cs-CZ" dirty="0"/>
              <a:t>Miroslav Janata</a:t>
            </a:r>
            <a:br>
              <a:rPr lang="cs-CZ" dirty="0"/>
            </a:br>
            <a:endParaRPr lang="cs-CZ" dirty="0"/>
          </a:p>
        </p:txBody>
      </p:sp>
      <p:pic>
        <p:nvPicPr>
          <p:cNvPr id="5" name="Picture 2" descr="C:\Users\Admin\AppData\Local\Temp\opvk_hor_zakladni_logolink_bar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422650"/>
            <a:ext cx="5407152" cy="10454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640</TotalTime>
  <Words>198</Words>
  <Application>Microsoft Office PowerPoint</Application>
  <PresentationFormat>Předvádění na obrazovce (4:3)</PresentationFormat>
  <Paragraphs>48</Paragraphs>
  <Slides>12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DĚJEPIS 8. a 9. ROČNÍK  </vt:lpstr>
      <vt:lpstr>Prezentace aplikace PowerPoint</vt:lpstr>
      <vt:lpstr>1. Světová válka</vt:lpstr>
      <vt:lpstr>Prezentace aplikace PowerPoint</vt:lpstr>
      <vt:lpstr>Prezentace aplikace PowerPoint</vt:lpstr>
      <vt:lpstr>Prezentace aplikace PowerPoint</vt:lpstr>
      <vt:lpstr>Tomáš Garrigue Masaryk </vt:lpstr>
      <vt:lpstr>Republika ČESKOSLOVENSKÁ</vt:lpstr>
      <vt:lpstr>Republika ČESKOSLOVENSKÁ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pc</cp:lastModifiedBy>
  <cp:revision>71</cp:revision>
  <dcterms:created xsi:type="dcterms:W3CDTF">2011-04-28T12:04:33Z</dcterms:created>
  <dcterms:modified xsi:type="dcterms:W3CDTF">2012-09-18T05:50:49Z</dcterms:modified>
</cp:coreProperties>
</file>