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374" r:id="rId2"/>
    <p:sldId id="362" r:id="rId3"/>
    <p:sldId id="364" r:id="rId4"/>
    <p:sldId id="365" r:id="rId5"/>
    <p:sldId id="366" r:id="rId6"/>
    <p:sldId id="367" r:id="rId7"/>
    <p:sldId id="368" r:id="rId8"/>
    <p:sldId id="369" r:id="rId9"/>
    <p:sldId id="370" r:id="rId10"/>
    <p:sldId id="371" r:id="rId11"/>
    <p:sldId id="373" r:id="rId12"/>
    <p:sldId id="372" r:id="rId13"/>
    <p:sldId id="30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Rg st="3" end="12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497" autoAdjust="0"/>
  </p:normalViewPr>
  <p:slideViewPr>
    <p:cSldViewPr>
      <p:cViewPr>
        <p:scale>
          <a:sx n="90" d="100"/>
          <a:sy n="90" d="100"/>
        </p:scale>
        <p:origin x="-816" y="7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1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-2052" y="-12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EBEDA-2733-4271-812A-05B5793235C4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692FE9-7310-48B0-BBCE-7E3B4886DF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95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usa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dirty="0" smtClean="0"/>
              <a:t>VY_32_INOVACE_20_ 19_prezidenti (1918 – 2012)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87793171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Přehled prezidentů </a:t>
            </a:r>
            <a:r>
              <a:rPr lang="cs-CZ" dirty="0" smtClean="0"/>
              <a:t>ČSR,ČSSR,ČSFR a ČR 1918 - 2012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  <a:tileRect/>
          </a:gra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Tomáš </a:t>
            </a:r>
            <a:r>
              <a:rPr lang="cs-CZ" b="1" dirty="0" err="1" smtClean="0">
                <a:solidFill>
                  <a:schemeClr val="bg1"/>
                </a:solidFill>
              </a:rPr>
              <a:t>Garrigue</a:t>
            </a:r>
            <a:r>
              <a:rPr lang="cs-CZ" b="1" dirty="0" smtClean="0">
                <a:solidFill>
                  <a:schemeClr val="bg1"/>
                </a:solidFill>
              </a:rPr>
              <a:t> Masaryk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*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7.3.1980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+ 14.9.1937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Funkce: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1918 – 1935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prezident a spoluzakladatel Československa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Zástupný symbol pro obsah 5" descr="Tomáš_Garrigue_Masaryk_1925.PN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929190" y="1571612"/>
            <a:ext cx="3429024" cy="435771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Edvard Beneš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 28.5.1884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+3.9.1948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1935 – 1938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1945 – 1948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Donucen přijmout mnichovský diktát      r. 1938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Donucen přijmout vládu komunistů r. 1948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beneš edvard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143504" y="1571612"/>
            <a:ext cx="3214710" cy="4429156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63000">
                <a:srgbClr val="FFFFFF"/>
              </a:gs>
              <a:gs pos="67000">
                <a:srgbClr val="B2B2B2"/>
              </a:gs>
              <a:gs pos="69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lin ang="2700000" scaled="1"/>
            <a:tileRect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Emil </a:t>
            </a:r>
            <a:r>
              <a:rPr lang="cs-CZ" dirty="0" err="1" smtClean="0">
                <a:solidFill>
                  <a:schemeClr val="tx1"/>
                </a:solidFill>
              </a:rPr>
              <a:t>Hácha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*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12.7.1872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+27.6.1945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1938-1939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Československo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1939-1945 jako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Protektorátu Čechy a Morava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Těžká role, spolupráce s Němci, ale zachránil hodně Čechů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hácha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000628" y="1428736"/>
            <a:ext cx="3286147" cy="4500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Klement Gottwald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*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23.11.1896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+14.3.1953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1948 – 1953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komunistický prezident</a:t>
            </a:r>
          </a:p>
          <a:p>
            <a:pPr marL="514350" indent="-51435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politické procesy a vraždy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gottwald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072066" y="1500174"/>
            <a:ext cx="3286148" cy="457203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Antonín Zápotocký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*19.12.1884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+13.11.1957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1953 – 1957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měnová reforma 10:1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nucená kolektivizace rolníků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Antonín_Zápotocký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000628" y="1428736"/>
            <a:ext cx="3429023" cy="4500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Antonín Novotný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*10.12.1904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+28.1.1975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1957 – 1968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Uvolnění společnosti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nová ústava a státní znak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nesouhlasí s okupací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novotný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214942" y="1428736"/>
            <a:ext cx="2928958" cy="4500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Ludvík Svoboda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*25.12.1895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+20.9.1979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1968 – 1975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okupace SSSR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normalizace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svoboda ludvík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929190" y="1643050"/>
            <a:ext cx="3714776" cy="428628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0000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Gustáv</a:t>
            </a:r>
            <a:r>
              <a:rPr lang="cs-CZ" dirty="0" smtClean="0">
                <a:solidFill>
                  <a:schemeClr val="bg1"/>
                </a:solidFill>
              </a:rPr>
              <a:t> Husák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*10.1.1913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+18.11.1991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1975 – 1989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normalizace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čistky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odmítl násilí v r. 1989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Husak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929190" y="1857364"/>
            <a:ext cx="3286148" cy="385765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Václav Havel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*5.10.1936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+18.12.2011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1989 – 1992 prezident ČSR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1993 – 2003 prezident ČR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demokracie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rozpad Československa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vstup do NATO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vstup do EU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Václav_Havel_cut_out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000628" y="1643050"/>
            <a:ext cx="3429024" cy="4357718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0"/>
          </a:gra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Václav Klaus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*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19.6.1941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Funkce: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2003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4" descr="klaus.jp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857752" y="1714488"/>
            <a:ext cx="3429024" cy="4071966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3-volné dílo</a:t>
            </a:r>
          </a:p>
          <a:p>
            <a:r>
              <a:rPr lang="cs-CZ" sz="1000" dirty="0" smtClean="0"/>
              <a:t>4-volné dílo</a:t>
            </a:r>
          </a:p>
          <a:p>
            <a:r>
              <a:rPr lang="cs-CZ" sz="1000" dirty="0" smtClean="0"/>
              <a:t>5 -Soubor:</a:t>
            </a:r>
            <a:r>
              <a:rPr lang="cs-CZ" sz="1000" dirty="0" err="1" smtClean="0"/>
              <a:t>Hácha.jpg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 [cit. 2012-05-01]. Dostupné z: http://cs.wikipedia.org/wiki/Soubor:H%C3%A1cha.jpg </a:t>
            </a:r>
          </a:p>
          <a:p>
            <a:r>
              <a:rPr lang="cs-CZ" sz="1000" dirty="0" smtClean="0"/>
              <a:t>6 - Soubor:Gottwald </a:t>
            </a:r>
            <a:r>
              <a:rPr lang="cs-CZ" sz="1000" dirty="0" err="1" smtClean="0"/>
              <a:t>from</a:t>
            </a:r>
            <a:r>
              <a:rPr lang="cs-CZ" sz="1000" dirty="0" smtClean="0"/>
              <a:t> </a:t>
            </a:r>
            <a:r>
              <a:rPr lang="cs-CZ" sz="1000" dirty="0" err="1" smtClean="0"/>
              <a:t>Bundesarchiv</a:t>
            </a:r>
            <a:r>
              <a:rPr lang="cs-CZ" sz="1000" dirty="0" smtClean="0"/>
              <a:t> </a:t>
            </a:r>
            <a:r>
              <a:rPr lang="cs-CZ" sz="1000" dirty="0" err="1" smtClean="0"/>
              <a:t>Bild</a:t>
            </a:r>
            <a:r>
              <a:rPr lang="cs-CZ" sz="1000" dirty="0" smtClean="0"/>
              <a:t> 183-R90009, </a:t>
            </a:r>
            <a:r>
              <a:rPr lang="cs-CZ" sz="1000" dirty="0" err="1" smtClean="0"/>
              <a:t>Budapest</a:t>
            </a:r>
            <a:r>
              <a:rPr lang="cs-CZ" sz="1000" dirty="0" smtClean="0"/>
              <a:t>, II. </a:t>
            </a:r>
            <a:r>
              <a:rPr lang="cs-CZ" sz="1000" dirty="0" err="1" smtClean="0"/>
              <a:t>Weltfestspiele</a:t>
            </a:r>
            <a:r>
              <a:rPr lang="cs-CZ" sz="1000" dirty="0" smtClean="0"/>
              <a:t>, </a:t>
            </a:r>
            <a:r>
              <a:rPr lang="cs-CZ" sz="1000" dirty="0" err="1" smtClean="0"/>
              <a:t>Festumzug</a:t>
            </a:r>
            <a:r>
              <a:rPr lang="cs-CZ" sz="1000" dirty="0" smtClean="0"/>
              <a:t>, </a:t>
            </a:r>
            <a:r>
              <a:rPr lang="cs-CZ" sz="1000" dirty="0" err="1" smtClean="0"/>
              <a:t>tschechische</a:t>
            </a:r>
            <a:r>
              <a:rPr lang="cs-CZ" sz="1000" dirty="0" smtClean="0"/>
              <a:t> </a:t>
            </a:r>
            <a:r>
              <a:rPr lang="cs-CZ" sz="1000" dirty="0" err="1" smtClean="0"/>
              <a:t>Delegation.jpg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3. 11. 2011, 11:56 Náhled verze z 3. 11. 2011, 11:56 [cit. 2012-05-01]. Dostupné z: http://cs.wikipedia.org/wiki/Soubor:Gottwald_from_Bundesarchiv_Bild_183-R90009,_Budapest,_II._Weltfestspiele,_Festumzug,_tschechische_Delegation.jpg </a:t>
            </a:r>
          </a:p>
          <a:p>
            <a:r>
              <a:rPr lang="cs-CZ" sz="1000" dirty="0" smtClean="0"/>
              <a:t>7 - Soubor:Antonín </a:t>
            </a:r>
            <a:r>
              <a:rPr lang="cs-CZ" sz="1000" dirty="0" err="1" smtClean="0"/>
              <a:t>Zápotocký</a:t>
            </a:r>
            <a:r>
              <a:rPr lang="cs-CZ" sz="1000" dirty="0" smtClean="0"/>
              <a:t>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12. 9. 2011, 07:28 [cit. 2012-05-01]. Dostupné z: http://cs.wikipedia.org/wiki/Anton%C3%ADn_Z%C3%A1potock%C3%BD </a:t>
            </a:r>
          </a:p>
          <a:p>
            <a:r>
              <a:rPr lang="cs-CZ" sz="1000" dirty="0" smtClean="0"/>
              <a:t>8 - VALENTA, Milan a Oldřich MÜLLER. </a:t>
            </a:r>
            <a:r>
              <a:rPr lang="cs-CZ" sz="1000" i="1" dirty="0" smtClean="0"/>
              <a:t>Dějepis pro devátý ročník zvláštní školy</a:t>
            </a:r>
            <a:r>
              <a:rPr lang="cs-CZ" sz="1000" dirty="0" smtClean="0"/>
              <a:t>. 2. </a:t>
            </a:r>
            <a:r>
              <a:rPr lang="cs-CZ" sz="1000" dirty="0" err="1" smtClean="0"/>
              <a:t>vyd</a:t>
            </a:r>
            <a:r>
              <a:rPr lang="cs-CZ" sz="1000" dirty="0" smtClean="0"/>
              <a:t>. Praha: Parta, 1999. ISBN 80-85989-56-5.</a:t>
            </a:r>
          </a:p>
          <a:p>
            <a:r>
              <a:rPr lang="cs-CZ" sz="1000" dirty="0" smtClean="0"/>
              <a:t>9 - Soubor:Ludvík Svoboda (</a:t>
            </a:r>
            <a:r>
              <a:rPr lang="cs-CZ" sz="1000" dirty="0" err="1" smtClean="0"/>
              <a:t>Author</a:t>
            </a:r>
            <a:r>
              <a:rPr lang="cs-CZ" sz="1000" dirty="0" smtClean="0"/>
              <a:t> - Stanislav </a:t>
            </a:r>
            <a:r>
              <a:rPr lang="cs-CZ" sz="1000" dirty="0" err="1" smtClean="0"/>
              <a:t>Tereba</a:t>
            </a:r>
            <a:r>
              <a:rPr lang="cs-CZ" sz="1000" dirty="0" smtClean="0"/>
              <a:t>).JPG.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21. 2. 2010, 14:21 Náhled verze z 21. 2. 2010, 14:21 [cit. 2012-04-30]. Dostupné z: http://cs.wikipedia.org/wiki/Ludv%C3%ADk_Svoboda</a:t>
            </a:r>
          </a:p>
          <a:p>
            <a:r>
              <a:rPr lang="cs-CZ" sz="1000" dirty="0" smtClean="0"/>
              <a:t>10 - Soubor:</a:t>
            </a:r>
            <a:r>
              <a:rPr lang="cs-CZ" sz="1000" dirty="0" err="1" smtClean="0"/>
              <a:t>Husak.jpg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6. 10. 2009, 22:42 Náhled verze z 6. 10. 2009, 22:42 [cit. 2012-04-30]. Dostupné z: </a:t>
            </a:r>
            <a:r>
              <a:rPr lang="cs-CZ" sz="1000" dirty="0" smtClean="0">
                <a:hlinkClick r:id="rId2"/>
              </a:rPr>
              <a:t>http://cs.wikipedia.org/wiki/Soubor:Husak.jpg</a:t>
            </a:r>
            <a:endParaRPr lang="cs-CZ" sz="1000" dirty="0" smtClean="0"/>
          </a:p>
          <a:p>
            <a:r>
              <a:rPr lang="cs-CZ" sz="1000" dirty="0" smtClean="0"/>
              <a:t>11-Soubor:Václav Havel </a:t>
            </a:r>
            <a:r>
              <a:rPr lang="cs-CZ" sz="1000" dirty="0" err="1" smtClean="0"/>
              <a:t>cut</a:t>
            </a:r>
            <a:r>
              <a:rPr lang="cs-CZ" sz="1000" dirty="0" smtClean="0"/>
              <a:t> </a:t>
            </a:r>
            <a:r>
              <a:rPr lang="cs-CZ" sz="1000" dirty="0" err="1" smtClean="0"/>
              <a:t>out.jpg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19. 12. 2011, 00:17 Náhled verze z 19. 12. 2011, 00:17 [cit. 2012-04-30]. Dostupné z: http://cs.wikipedia.org/wiki/Soubor:V%C3%A1clav_Havel_cut_out.jpg</a:t>
            </a:r>
          </a:p>
          <a:p>
            <a:r>
              <a:rPr lang="cs-CZ" sz="1000" dirty="0" smtClean="0"/>
              <a:t>12 - Soubor:</a:t>
            </a:r>
            <a:r>
              <a:rPr lang="cs-CZ" sz="1000" dirty="0" err="1" smtClean="0"/>
              <a:t>Vaclav</a:t>
            </a:r>
            <a:r>
              <a:rPr lang="cs-CZ" sz="1000" dirty="0" smtClean="0"/>
              <a:t> Klaus </a:t>
            </a:r>
            <a:r>
              <a:rPr lang="cs-CZ" sz="1000" dirty="0" err="1" smtClean="0"/>
              <a:t>headshot.jpg</a:t>
            </a:r>
            <a:r>
              <a:rPr lang="cs-CZ" sz="1000" dirty="0" smtClean="0"/>
              <a:t>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8. 5. 2007, 13:25 [cit. 2012-05-01]. Dostupné z: http://cs.wikipedia.org/wiki/V%C3%A1clav_Klaus </a:t>
            </a:r>
          </a:p>
          <a:p>
            <a:r>
              <a:rPr lang="cs-CZ" sz="1000" dirty="0" smtClean="0"/>
              <a:t>Nový státní znak</a:t>
            </a:r>
          </a:p>
          <a:p>
            <a:r>
              <a:rPr lang="cs-CZ" sz="1000" dirty="0" err="1" smtClean="0"/>
              <a:t>oubor</a:t>
            </a:r>
            <a:r>
              <a:rPr lang="cs-CZ" sz="1000" dirty="0" smtClean="0"/>
              <a:t>:</a:t>
            </a:r>
            <a:r>
              <a:rPr lang="cs-CZ" sz="1000" dirty="0" err="1" smtClean="0"/>
              <a:t>Czechoslovakia</a:t>
            </a:r>
            <a:r>
              <a:rPr lang="cs-CZ" sz="1000" dirty="0" smtClean="0"/>
              <a:t> COA 1961-1989.svg. In: 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30. 6. 2010, 05:31 [cit. 2012-05-01]. Dostupné z: http://cs.wikipedia.org/wiki/Soubor:Czechoslovakia_COA_1961-1989.svg </a:t>
            </a:r>
          </a:p>
          <a:p>
            <a:pPr>
              <a:buNone/>
            </a:pPr>
            <a:endParaRPr lang="cs-CZ" sz="10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756</TotalTime>
  <Words>662</Words>
  <Application>Microsoft Office PowerPoint</Application>
  <PresentationFormat>Předvádění na obrazovce (4:3)</PresentationFormat>
  <Paragraphs>95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DĚJEPIS 8. a 9. ročník Autor: Miroslav Janata Škola: ZŠ,PŠ a MŠ Česká Lípa </vt:lpstr>
      <vt:lpstr>Popis prezentace</vt:lpstr>
      <vt:lpstr>Tomáš Garrigue Masaryk</vt:lpstr>
      <vt:lpstr>Edvard Beneš</vt:lpstr>
      <vt:lpstr>Emil Hácha</vt:lpstr>
      <vt:lpstr>Klement Gottwald</vt:lpstr>
      <vt:lpstr>Antonín Zápotocký</vt:lpstr>
      <vt:lpstr>Antonín Novotný</vt:lpstr>
      <vt:lpstr>Ludvík Svoboda</vt:lpstr>
      <vt:lpstr>Gustáv Husák</vt:lpstr>
      <vt:lpstr>Václav Havel</vt:lpstr>
      <vt:lpstr>Václav Klaus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Martin a Lída</cp:lastModifiedBy>
  <cp:revision>85</cp:revision>
  <dcterms:created xsi:type="dcterms:W3CDTF">2011-04-28T12:04:33Z</dcterms:created>
  <dcterms:modified xsi:type="dcterms:W3CDTF">2012-09-18T08:34:49Z</dcterms:modified>
</cp:coreProperties>
</file>