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4" r:id="rId4"/>
    <p:sldId id="263" r:id="rId5"/>
    <p:sldId id="267" r:id="rId6"/>
    <p:sldId id="268" r:id="rId7"/>
    <p:sldId id="266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69" d="100"/>
          <a:sy n="69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3.emf"/><Relationship Id="rId4" Type="http://schemas.openxmlformats.org/officeDocument/2006/relationships/package" Target="../embeddings/Dokument_aplikace_Microsoft_Word1.docx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hack.us/photo/my-images/840/17848469.jpg/" TargetMode="External"/><Relationship Id="rId3" Type="http://schemas.openxmlformats.org/officeDocument/2006/relationships/hyperlink" Target="http://files.melicharpetr.webnode.cz/200000031-2454f254eb/geografick%C3%A1%20mapa%20evropy-mapa%201.png" TargetMode="External"/><Relationship Id="rId7" Type="http://schemas.openxmlformats.org/officeDocument/2006/relationships/hyperlink" Target="http://www.ck-margaritopoulos.cz/images/olymp/800x600/3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uristickyatlas.cz/galery/Hora_%C5%98ip.jpg" TargetMode="External"/><Relationship Id="rId5" Type="http://schemas.openxmlformats.org/officeDocument/2006/relationships/hyperlink" Target="http://upload.wikimedia.org/wikipedia/commons/thumb/8/82/Mont_Blanc_oct_2004.JPG/250px-Mont_Blanc_oct_2004.JPG" TargetMode="External"/><Relationship Id="rId10" Type="http://schemas.openxmlformats.org/officeDocument/2006/relationships/image" Target="../media/image4.png"/><Relationship Id="rId4" Type="http://schemas.openxmlformats.org/officeDocument/2006/relationships/hyperlink" Target="http://www.mopis.cz/krkonose/images/snezka.jpg" TargetMode="External"/><Relationship Id="rId9" Type="http://schemas.openxmlformats.org/officeDocument/2006/relationships/hyperlink" Target="http://upload.wikimedia.org/wikipedia/commons/thumb/9/90/EtnaAvi%C3%B3.JPG/250px-EtnaAvi%C3%B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VY_52_INOVACE_07_02_povrch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Evropy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snímek – povrch Evropy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snímek – popis povrchu Evropy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5. snímek – nížiny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6. snímek – obrázky pohoří 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7. snímek – cvičení (doplnění tabulky)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8. snímek – cvičení (rébus)   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9. snímek – seznam informačních zdrojů 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POVRCH EVROPY  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GEOGRA~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1412776"/>
            <a:ext cx="5615940" cy="45643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Popis povrchu EVROPY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Převládají nížiny (nejrozsáhlejší je </a:t>
            </a:r>
            <a:r>
              <a:rPr lang="cs-CZ" sz="24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Východoevropská 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rovina).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pohoří </a:t>
            </a:r>
            <a:r>
              <a:rPr lang="cs-CZ" sz="24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ALPY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vrchol </a:t>
            </a:r>
            <a:r>
              <a:rPr lang="cs-CZ" sz="24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MONT BLANC.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činná sopka na rovině je </a:t>
            </a:r>
            <a:r>
              <a:rPr lang="cs-CZ" sz="24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VESUV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na ostrově </a:t>
            </a:r>
          </a:p>
          <a:p>
            <a:pPr>
              <a:buNone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Sicilie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 </a:t>
            </a:r>
            <a:r>
              <a:rPr lang="cs-CZ" sz="24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ETNA.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NÍŽINY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cap="all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NÍŽINY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331640" y="2060848"/>
            <a:ext cx="21602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Severoněmecká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76056" y="3573016"/>
            <a:ext cx="21602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Francouzská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475656" y="4797152"/>
            <a:ext cx="21602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0070C0"/>
                </a:solidFill>
              </a:rPr>
              <a:t>Středopolská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868144" y="2132856"/>
            <a:ext cx="21602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Velká uherská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012160" y="4797152"/>
            <a:ext cx="21602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Valašská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483768" y="3573016"/>
            <a:ext cx="21602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Pádská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OBRÁZKY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					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Sněžka 					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Mont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Blanc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				vrchol Olympu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Mytikas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	</a:t>
            </a: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				       památná hora Říp 			</a:t>
            </a: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		      Vesuv 				                Etna</a:t>
            </a:r>
            <a:r>
              <a:rPr lang="cs-CZ" sz="1800" dirty="0" smtClean="0"/>
              <a:t> </a:t>
            </a:r>
            <a:endParaRPr lang="cs-CZ" sz="1800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snez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1916832"/>
            <a:ext cx="1766769" cy="1265539"/>
          </a:xfrm>
          <a:prstGeom prst="rect">
            <a:avLst/>
          </a:prstGeom>
        </p:spPr>
      </p:pic>
      <p:pic>
        <p:nvPicPr>
          <p:cNvPr id="6" name="Obrázek 5" descr="mont_Blanc_oct_200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2276872"/>
            <a:ext cx="1587500" cy="1193800"/>
          </a:xfrm>
          <a:prstGeom prst="rect">
            <a:avLst/>
          </a:prstGeom>
        </p:spPr>
      </p:pic>
      <p:pic>
        <p:nvPicPr>
          <p:cNvPr id="7" name="Obrázek 6" descr="ri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07904" y="4149080"/>
            <a:ext cx="1524000" cy="1143000"/>
          </a:xfrm>
          <a:prstGeom prst="rect">
            <a:avLst/>
          </a:prstGeom>
        </p:spPr>
      </p:pic>
      <p:pic>
        <p:nvPicPr>
          <p:cNvPr id="8" name="Obrázek 7" descr="mytika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2348880"/>
            <a:ext cx="1524000" cy="1143000"/>
          </a:xfrm>
          <a:prstGeom prst="rect">
            <a:avLst/>
          </a:prstGeom>
        </p:spPr>
      </p:pic>
      <p:pic>
        <p:nvPicPr>
          <p:cNvPr id="9" name="Obrázek 8" descr="vesuv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4869160"/>
            <a:ext cx="1454468" cy="1091565"/>
          </a:xfrm>
          <a:prstGeom prst="rect">
            <a:avLst/>
          </a:prstGeom>
        </p:spPr>
      </p:pic>
      <p:pic>
        <p:nvPicPr>
          <p:cNvPr id="10" name="Obrázek 9" descr="etna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28184" y="4941168"/>
            <a:ext cx="1587500" cy="1193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CVIČENÍ 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Doplň podle atlasu tabulku.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1506" name="Object 2"/>
          <p:cNvGraphicFramePr>
            <a:graphicFrameLocks noChangeAspect="1"/>
          </p:cNvGraphicFramePr>
          <p:nvPr/>
        </p:nvGraphicFramePr>
        <p:xfrm>
          <a:off x="827584" y="2276872"/>
          <a:ext cx="7632848" cy="28803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09" name="Dokument" r:id="rId4" imgW="5921556" imgH="1292677" progId="Word.Document.12">
                  <p:embed/>
                </p:oleObj>
              </mc:Choice>
              <mc:Fallback>
                <p:oleObj name="Dokument" r:id="rId4" imgW="5921556" imgH="1292677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2276872"/>
                        <a:ext cx="7632848" cy="28803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3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8686800" cy="452333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Zakroužkuj každé druhé písmeno a dostaneš názvy evropských nížin</a:t>
            </a:r>
          </a:p>
          <a:p>
            <a:pPr algn="ctr">
              <a:buNone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1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 F L R P A T N V C I O N U L Z K S B K Z ÁY N L Í Z Ž M I O N T A </a:t>
            </a:r>
          </a:p>
          <a:p>
            <a:pPr algn="ctr">
              <a:buNone/>
            </a:pPr>
            <a:endParaRPr lang="cs-CZ" sz="16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1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sz="1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 P R Á B D Z S N K V Á C N K Í O Ž L I M N T A </a:t>
            </a:r>
          </a:p>
          <a:p>
            <a:pPr algn="ctr">
              <a:buNone/>
            </a:pPr>
            <a:endParaRPr lang="cs-CZ" sz="16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16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1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 V M Ý P C R H S O T D U O V E X V Í R Z O A P B S C K D Á E R F O G V H I J N K A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2908919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http://files.melicharpetr.webnode.cz/200000031-2454f254eb/geografick%C3%A1%20mapa%20evropy-mapa%201.png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4"/>
              </a:rPr>
              <a:t>mopis.cz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4"/>
              </a:rPr>
              <a:t>krkonose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4"/>
              </a:rPr>
              <a:t>images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4"/>
              </a:rPr>
              <a:t>snezka.jpg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http://upload.wikimedia.org/wikipedia/commons/thumb/8/82/Mont_Blanc_oct_2004.JPG/250px-Mont_Blanc_oct_2004.JPG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6"/>
              </a:rPr>
              <a:t>http://turistickyatlas.cz/galery/Hora_%C5%98ip.jpg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7"/>
              </a:rPr>
              <a:t>http://www.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7"/>
              </a:rPr>
              <a:t>ck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7"/>
              </a:rPr>
              <a:t>-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7"/>
              </a:rPr>
              <a:t>margaritopoulos.cz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7"/>
              </a:rPr>
              <a:t>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7"/>
              </a:rPr>
              <a:t>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7"/>
              </a:rPr>
              <a:t>olymp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7"/>
              </a:rPr>
              <a:t>/800x600/3.jpg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8"/>
              </a:rPr>
              <a:t>http://imageshack.us/photo/my-images/840/17848469.jpg/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9"/>
              </a:rPr>
              <a:t>http://upload.wikimedia.org/wikipedia/commons/thumb/9/90/EtnaAvi%C3%B3.JPG/250px-EtnaAvi%C3%B3.JPG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19672" y="4797152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333</TotalTime>
  <Words>297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Dokument</vt:lpstr>
      <vt:lpstr>Z E M Ě P I S </vt:lpstr>
      <vt:lpstr>Popis prezentace </vt:lpstr>
      <vt:lpstr>POVRCH EVROPY  </vt:lpstr>
      <vt:lpstr>Popis povrchu EVROPY</vt:lpstr>
      <vt:lpstr>NÍŽINY</vt:lpstr>
      <vt:lpstr>OBRÁZKY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54</cp:revision>
  <dcterms:modified xsi:type="dcterms:W3CDTF">2012-09-18T05:56:19Z</dcterms:modified>
</cp:coreProperties>
</file>