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3" r:id="rId4"/>
    <p:sldId id="266" r:id="rId5"/>
    <p:sldId id="259" r:id="rId6"/>
    <p:sldId id="265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6" autoAdjust="0"/>
    <p:restoredTop sz="94660"/>
  </p:normalViewPr>
  <p:slideViewPr>
    <p:cSldViewPr>
      <p:cViewPr varScale="1">
        <p:scale>
          <a:sx n="69" d="100"/>
          <a:sy n="69" d="100"/>
        </p:scale>
        <p:origin x="-5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6.emf"/><Relationship Id="rId4" Type="http://schemas.openxmlformats.org/officeDocument/2006/relationships/package" Target="../embeddings/Dokument_aplikace_Microsoft_Word1.docx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files.meteohydro.webnode.cz/200000016-791dd7a175/P%C5%99ehled%20symbol%C5%AF%202011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VY_52_INOVACE_08_02_podnebí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Evropy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3. snímek – popis podnebí Evropy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4. snímek – cvičení (hádanka)   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5. snímek – praktický úkol   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6. snímek – cvičení (doplnění tabulky)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7. snímek – seznam informačních zdrojů </a:t>
            </a:r>
          </a:p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Popis podnebí EVROPY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Většina území leží v 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severním mírném pásmu.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Střídá se 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čtvero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ročních období.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 západní Evropě je 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přímořské (oceánské) podnebí.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Ve vnitrozemí – 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vnitrozemské podnebí.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Severovýchodní Evropa – 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arktické podnebí.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Jižní Evropa – 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středomořské podnebí.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CVIČENÍ </a:t>
            </a:r>
            <a:r>
              <a:rPr lang="cs-CZ" b="1" dirty="0" smtClean="0">
                <a:solidFill>
                  <a:srgbClr val="0070C0"/>
                </a:solidFill>
              </a:rPr>
              <a:t>?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Popiš, jak se střídají roční období. </a:t>
            </a:r>
          </a:p>
          <a:p>
            <a:pPr algn="ctr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Vyjmenuj měsíce v každém ročním období. </a:t>
            </a:r>
          </a:p>
          <a:p>
            <a:pPr algn="ctr">
              <a:buNone/>
            </a:pPr>
            <a:endParaRPr lang="cs-CZ" sz="2800" b="1" dirty="0" smtClean="0"/>
          </a:p>
          <a:p>
            <a:pPr algn="ctr">
              <a:buNone/>
            </a:pPr>
            <a:endParaRPr lang="cs-CZ" sz="2800" b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5868144" y="476672"/>
            <a:ext cx="792088" cy="7200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PRAKTICKÝ ÚKOL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86800" cy="5472608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	</a:t>
            </a: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4" name="Veselý obličej 13"/>
          <p:cNvSpPr/>
          <p:nvPr/>
        </p:nvSpPr>
        <p:spPr>
          <a:xfrm>
            <a:off x="6660232" y="476672"/>
            <a:ext cx="792088" cy="7200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 descr="sym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1340768"/>
            <a:ext cx="6872288" cy="52873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Každý den ve stejný čas zapište do tabulky teplotu vzduchu. </a:t>
            </a:r>
          </a:p>
          <a:p>
            <a:pPr algn="ctr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Doplň symboly počasí. </a:t>
            </a:r>
          </a:p>
          <a:p>
            <a:pPr algn="ctr">
              <a:buNone/>
            </a:pPr>
            <a:endParaRPr lang="cs-CZ" sz="16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5724128" y="188640"/>
            <a:ext cx="792088" cy="792088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8915" name="Object 3"/>
          <p:cNvGraphicFramePr>
            <a:graphicFrameLocks noChangeAspect="1"/>
          </p:cNvGraphicFramePr>
          <p:nvPr/>
        </p:nvGraphicFramePr>
        <p:xfrm>
          <a:off x="395536" y="2564904"/>
          <a:ext cx="8424936" cy="33123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18" name="Dokument" r:id="rId4" imgW="5921556" imgH="1482395" progId="Word.Document.12">
                  <p:embed/>
                </p:oleObj>
              </mc:Choice>
              <mc:Fallback>
                <p:oleObj name="Dokument" r:id="rId4" imgW="5921556" imgH="1482395" progId="Word.Document.12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536" y="2564904"/>
                        <a:ext cx="8424936" cy="331236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3000"/>
                                        <p:tgtEl>
                                          <p:spTgt spid="389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http://files.meteohydro.webnode.cz/200000016-791dd7a175/P%C5%99ehled%20symbol%C5%AF%202011.JPG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KORTUS, F., TEPLÝ, F.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Evropa: pracovní sešit.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1. vydání. Praha: Nakladatelství Parta, 2007. ISBN: 978-80-7320-104-3.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4581128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368</TotalTime>
  <Words>182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Dokument</vt:lpstr>
      <vt:lpstr>Z E M Ě P I S </vt:lpstr>
      <vt:lpstr>Popis prezentace </vt:lpstr>
      <vt:lpstr>Popis podnebí EVROPY</vt:lpstr>
      <vt:lpstr>CVIČENÍ ?</vt:lpstr>
      <vt:lpstr>PRAKTICKÝ ÚKOL </vt:lpstr>
      <vt:lpstr>CVIČENÍ 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pc</cp:lastModifiedBy>
  <cp:revision>53</cp:revision>
  <dcterms:modified xsi:type="dcterms:W3CDTF">2012-09-18T05:56:50Z</dcterms:modified>
</cp:coreProperties>
</file>