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3" r:id="rId4"/>
    <p:sldId id="267" r:id="rId5"/>
    <p:sldId id="268" r:id="rId6"/>
    <p:sldId id="269" r:id="rId7"/>
    <p:sldId id="274" r:id="rId8"/>
    <p:sldId id="275" r:id="rId9"/>
    <p:sldId id="266" r:id="rId10"/>
    <p:sldId id="265" r:id="rId11"/>
    <p:sldId id="270" r:id="rId12"/>
    <p:sldId id="271" r:id="rId13"/>
    <p:sldId id="273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57" autoAdjust="0"/>
    <p:restoredTop sz="94660"/>
  </p:normalViewPr>
  <p:slideViewPr>
    <p:cSldViewPr>
      <p:cViewPr varScale="1">
        <p:scale>
          <a:sx n="69" d="100"/>
          <a:sy n="69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3493E5-2306-4517-9262-8927F77F1429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B31154E-FB36-44F6-B1FD-939F3AF260B1}">
      <dgm:prSet phldrT="[Text]"/>
      <dgm:spPr>
        <a:solidFill>
          <a:srgbClr val="C0000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NĚMECKO</a:t>
          </a:r>
          <a:endParaRPr lang="cs-CZ" b="1" dirty="0">
            <a:solidFill>
              <a:schemeClr val="tx1"/>
            </a:solidFill>
          </a:endParaRPr>
        </a:p>
      </dgm:t>
    </dgm:pt>
    <dgm:pt modelId="{77D560F1-A9A7-4472-AE91-F7BD3220187B}" type="parTrans" cxnId="{574E7023-B600-4968-BF15-7267129797CC}">
      <dgm:prSet/>
      <dgm:spPr/>
      <dgm:t>
        <a:bodyPr/>
        <a:lstStyle/>
        <a:p>
          <a:endParaRPr lang="cs-CZ"/>
        </a:p>
      </dgm:t>
    </dgm:pt>
    <dgm:pt modelId="{19D9803D-F221-4584-9DB1-A5966730E74B}" type="sibTrans" cxnId="{574E7023-B600-4968-BF15-7267129797CC}">
      <dgm:prSet/>
      <dgm:spPr/>
      <dgm:t>
        <a:bodyPr/>
        <a:lstStyle/>
        <a:p>
          <a:endParaRPr lang="cs-CZ"/>
        </a:p>
      </dgm:t>
    </dgm:pt>
    <dgm:pt modelId="{B9D0C99D-B2B9-4189-A219-9303B8A7052E}">
      <dgm:prSet phldrT="[Text]"/>
      <dgm:spPr>
        <a:solidFill>
          <a:srgbClr val="92D05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Hlavní město </a:t>
          </a:r>
        </a:p>
        <a:p>
          <a:r>
            <a:rPr lang="cs-CZ" b="1" dirty="0" smtClean="0">
              <a:solidFill>
                <a:schemeClr val="tx1"/>
              </a:solidFill>
            </a:rPr>
            <a:t>BERLÍN</a:t>
          </a:r>
          <a:endParaRPr lang="cs-CZ" b="1" dirty="0">
            <a:solidFill>
              <a:schemeClr val="tx1"/>
            </a:solidFill>
          </a:endParaRPr>
        </a:p>
      </dgm:t>
    </dgm:pt>
    <dgm:pt modelId="{D7EEA506-1B11-42B0-8147-0D83160F22B0}" type="parTrans" cxnId="{89EFFB23-B1F1-41FF-9E8C-F002F6CF7D88}">
      <dgm:prSet/>
      <dgm:spPr>
        <a:solidFill>
          <a:srgbClr val="FF0000"/>
        </a:solidFill>
      </dgm:spPr>
      <dgm:t>
        <a:bodyPr/>
        <a:lstStyle/>
        <a:p>
          <a:endParaRPr lang="cs-CZ">
            <a:solidFill>
              <a:srgbClr val="7030A0"/>
            </a:solidFill>
          </a:endParaRPr>
        </a:p>
      </dgm:t>
    </dgm:pt>
    <dgm:pt modelId="{B09EBC5B-2E36-4E6D-9842-F3D175E8ABE4}" type="sibTrans" cxnId="{89EFFB23-B1F1-41FF-9E8C-F002F6CF7D88}">
      <dgm:prSet/>
      <dgm:spPr/>
      <dgm:t>
        <a:bodyPr/>
        <a:lstStyle/>
        <a:p>
          <a:endParaRPr lang="cs-CZ"/>
        </a:p>
      </dgm:t>
    </dgm:pt>
    <dgm:pt modelId="{D6A68F18-C3FA-481B-BB63-9238030C6117}">
      <dgm:prSet phldrT="[Text]"/>
      <dgm:spPr>
        <a:solidFill>
          <a:srgbClr val="92D05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Nejvyšší hory </a:t>
          </a:r>
        </a:p>
        <a:p>
          <a:r>
            <a:rPr lang="cs-CZ" b="1" dirty="0" smtClean="0">
              <a:solidFill>
                <a:schemeClr val="tx1"/>
              </a:solidFill>
            </a:rPr>
            <a:t>ALPY </a:t>
          </a:r>
          <a:endParaRPr lang="cs-CZ" b="1" dirty="0">
            <a:solidFill>
              <a:schemeClr val="tx1"/>
            </a:solidFill>
          </a:endParaRPr>
        </a:p>
      </dgm:t>
    </dgm:pt>
    <dgm:pt modelId="{8A3ABC41-4000-4A71-9E29-E0D7A5853E2C}" type="parTrans" cxnId="{28ADDCEE-5B08-4338-9262-CC3C81122166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1F8DCF09-9058-4EC6-87DB-24A044B3848D}" type="sibTrans" cxnId="{28ADDCEE-5B08-4338-9262-CC3C81122166}">
      <dgm:prSet/>
      <dgm:spPr/>
      <dgm:t>
        <a:bodyPr/>
        <a:lstStyle/>
        <a:p>
          <a:endParaRPr lang="cs-CZ"/>
        </a:p>
      </dgm:t>
    </dgm:pt>
    <dgm:pt modelId="{D02DE5FB-AB3D-407C-ACA5-B6F4528D8C75}">
      <dgm:prSet phldrT="[Text]"/>
      <dgm:spPr>
        <a:solidFill>
          <a:srgbClr val="92D05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Námořní přístavy </a:t>
          </a:r>
        </a:p>
        <a:p>
          <a:r>
            <a:rPr lang="cs-CZ" b="1" dirty="0" smtClean="0">
              <a:solidFill>
                <a:schemeClr val="tx1"/>
              </a:solidFill>
            </a:rPr>
            <a:t>BRÉMY A HAMBURG </a:t>
          </a:r>
          <a:endParaRPr lang="cs-CZ" b="1" dirty="0">
            <a:solidFill>
              <a:schemeClr val="tx1"/>
            </a:solidFill>
          </a:endParaRPr>
        </a:p>
      </dgm:t>
    </dgm:pt>
    <dgm:pt modelId="{BD44DC15-745B-481E-935C-7D76B816041E}" type="parTrans" cxnId="{C9E76D3D-52F2-422E-A43A-E93624FB6456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FEB0FE12-A51F-4CE2-B6A5-1EDF5DEB4DBE}" type="sibTrans" cxnId="{C9E76D3D-52F2-422E-A43A-E93624FB6456}">
      <dgm:prSet/>
      <dgm:spPr/>
      <dgm:t>
        <a:bodyPr/>
        <a:lstStyle/>
        <a:p>
          <a:endParaRPr lang="cs-CZ"/>
        </a:p>
      </dgm:t>
    </dgm:pt>
    <dgm:pt modelId="{DA3E999D-1960-460E-9B10-0ECB7DFB85E3}">
      <dgm:prSet phldrT="[Text]"/>
      <dgm:spPr>
        <a:solidFill>
          <a:srgbClr val="92D05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Letiště </a:t>
          </a:r>
        </a:p>
        <a:p>
          <a:r>
            <a:rPr lang="cs-CZ" b="1" dirty="0" smtClean="0">
              <a:solidFill>
                <a:schemeClr val="tx1"/>
              </a:solidFill>
            </a:rPr>
            <a:t>FRANKFURT NAD MOHANEM </a:t>
          </a:r>
          <a:endParaRPr lang="cs-CZ" b="1" dirty="0">
            <a:solidFill>
              <a:schemeClr val="tx1"/>
            </a:solidFill>
          </a:endParaRPr>
        </a:p>
      </dgm:t>
    </dgm:pt>
    <dgm:pt modelId="{9DB0DBA8-41E4-488F-AF10-FB080CB0FB34}" type="parTrans" cxnId="{9788CBD6-8176-4230-ADA3-4B58ADAE1837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8ADEC0B4-C166-469B-87B7-5879F1B697CC}" type="sibTrans" cxnId="{9788CBD6-8176-4230-ADA3-4B58ADAE1837}">
      <dgm:prSet/>
      <dgm:spPr/>
      <dgm:t>
        <a:bodyPr/>
        <a:lstStyle/>
        <a:p>
          <a:endParaRPr lang="cs-CZ"/>
        </a:p>
      </dgm:t>
    </dgm:pt>
    <dgm:pt modelId="{BCA45CA6-FF08-415B-95DF-383BC647E6D7}">
      <dgm:prSet phldrT="[Text]"/>
      <dgm:spPr/>
      <dgm:t>
        <a:bodyPr/>
        <a:lstStyle/>
        <a:p>
          <a:endParaRPr lang="cs-CZ" dirty="0"/>
        </a:p>
      </dgm:t>
    </dgm:pt>
    <dgm:pt modelId="{6315FF30-2FED-4CA6-AF89-A06EC575133E}" type="parTrans" cxnId="{6DC1DD38-B1B9-413C-9DC4-D3ED9F38405E}">
      <dgm:prSet/>
      <dgm:spPr/>
      <dgm:t>
        <a:bodyPr/>
        <a:lstStyle/>
        <a:p>
          <a:endParaRPr lang="cs-CZ"/>
        </a:p>
      </dgm:t>
    </dgm:pt>
    <dgm:pt modelId="{5325960A-F739-43EA-AE2C-CE978F644DCF}" type="sibTrans" cxnId="{6DC1DD38-B1B9-413C-9DC4-D3ED9F38405E}">
      <dgm:prSet/>
      <dgm:spPr/>
      <dgm:t>
        <a:bodyPr/>
        <a:lstStyle/>
        <a:p>
          <a:endParaRPr lang="cs-CZ"/>
        </a:p>
      </dgm:t>
    </dgm:pt>
    <dgm:pt modelId="{CC86FF99-1CA7-4C6B-A5AE-66856CECF2F8}">
      <dgm:prSet phldrT="[Text]"/>
      <dgm:spPr/>
      <dgm:t>
        <a:bodyPr/>
        <a:lstStyle/>
        <a:p>
          <a:endParaRPr lang="cs-CZ" dirty="0"/>
        </a:p>
      </dgm:t>
    </dgm:pt>
    <dgm:pt modelId="{9A6DDF68-5686-4675-8812-753F23850AED}" type="parTrans" cxnId="{3B1ABBBC-1AED-4387-BA82-4D41C0E128FC}">
      <dgm:prSet/>
      <dgm:spPr/>
      <dgm:t>
        <a:bodyPr/>
        <a:lstStyle/>
        <a:p>
          <a:endParaRPr lang="cs-CZ"/>
        </a:p>
      </dgm:t>
    </dgm:pt>
    <dgm:pt modelId="{7E81367A-6C7F-4938-BEA1-38A4535029CF}" type="sibTrans" cxnId="{3B1ABBBC-1AED-4387-BA82-4D41C0E128FC}">
      <dgm:prSet/>
      <dgm:spPr/>
      <dgm:t>
        <a:bodyPr/>
        <a:lstStyle/>
        <a:p>
          <a:endParaRPr lang="cs-CZ"/>
        </a:p>
      </dgm:t>
    </dgm:pt>
    <dgm:pt modelId="{5E719214-8178-47CE-85F7-1F05EC24092F}">
      <dgm:prSet/>
      <dgm:spPr>
        <a:solidFill>
          <a:srgbClr val="92D05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Těžký i lehký průmysl </a:t>
          </a:r>
          <a:endParaRPr lang="cs-CZ" b="1" dirty="0">
            <a:solidFill>
              <a:schemeClr val="tx1"/>
            </a:solidFill>
          </a:endParaRPr>
        </a:p>
      </dgm:t>
    </dgm:pt>
    <dgm:pt modelId="{57C412D4-252C-4356-8691-63E525E0546A}" type="parTrans" cxnId="{02649128-7BAC-45B6-8393-F91591223DC1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76C2799E-3167-4E27-B2F8-2E06B4A5E233}" type="sibTrans" cxnId="{02649128-7BAC-45B6-8393-F91591223DC1}">
      <dgm:prSet/>
      <dgm:spPr/>
      <dgm:t>
        <a:bodyPr/>
        <a:lstStyle/>
        <a:p>
          <a:endParaRPr lang="cs-CZ"/>
        </a:p>
      </dgm:t>
    </dgm:pt>
    <dgm:pt modelId="{7B2B7E4F-FF5D-4F47-AEF0-69DADC3F0B9B}">
      <dgm:prSet/>
      <dgm:spPr>
        <a:solidFill>
          <a:srgbClr val="92D05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Řeky </a:t>
          </a:r>
        </a:p>
        <a:p>
          <a:r>
            <a:rPr lang="cs-CZ" b="1" dirty="0" smtClean="0">
              <a:solidFill>
                <a:schemeClr val="tx1"/>
              </a:solidFill>
            </a:rPr>
            <a:t>LEBE, RÝN, DUNAJ </a:t>
          </a:r>
          <a:endParaRPr lang="cs-CZ" b="1" dirty="0">
            <a:solidFill>
              <a:schemeClr val="tx1"/>
            </a:solidFill>
          </a:endParaRPr>
        </a:p>
      </dgm:t>
    </dgm:pt>
    <dgm:pt modelId="{F5ADC69B-4933-41A8-8D51-078EEDCFA2CC}" type="parTrans" cxnId="{BF628742-2C1F-47C1-BA6B-AC29717B2CDA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46CD9065-A2E3-49BD-85FA-D8C6F4E1EF84}" type="sibTrans" cxnId="{BF628742-2C1F-47C1-BA6B-AC29717B2CDA}">
      <dgm:prSet/>
      <dgm:spPr/>
      <dgm:t>
        <a:bodyPr/>
        <a:lstStyle/>
        <a:p>
          <a:endParaRPr lang="cs-CZ"/>
        </a:p>
      </dgm:t>
    </dgm:pt>
    <dgm:pt modelId="{A6EF9076-86B3-4C18-9D80-9996A0A49110}" type="pres">
      <dgm:prSet presAssocID="{A93493E5-2306-4517-9262-8927F77F1429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C41EED1-FBA6-41F3-8B3E-9CB94F2FDFAD}" type="pres">
      <dgm:prSet presAssocID="{DB31154E-FB36-44F6-B1FD-939F3AF260B1}" presName="centerShape" presStyleLbl="node0" presStyleIdx="0" presStyleCnt="1"/>
      <dgm:spPr/>
      <dgm:t>
        <a:bodyPr/>
        <a:lstStyle/>
        <a:p>
          <a:endParaRPr lang="cs-CZ"/>
        </a:p>
      </dgm:t>
    </dgm:pt>
    <dgm:pt modelId="{8EDE6885-4A51-4088-9907-D76EAAE9814B}" type="pres">
      <dgm:prSet presAssocID="{D7EEA506-1B11-42B0-8147-0D83160F22B0}" presName="parTrans" presStyleLbl="sibTrans2D1" presStyleIdx="0" presStyleCnt="6"/>
      <dgm:spPr/>
      <dgm:t>
        <a:bodyPr/>
        <a:lstStyle/>
        <a:p>
          <a:endParaRPr lang="cs-CZ"/>
        </a:p>
      </dgm:t>
    </dgm:pt>
    <dgm:pt modelId="{7C2AC1B1-764D-46E2-8775-3E43DABA3678}" type="pres">
      <dgm:prSet presAssocID="{D7EEA506-1B11-42B0-8147-0D83160F22B0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3CD2EDB3-06A7-4E76-BECC-5F19C700BD28}" type="pres">
      <dgm:prSet presAssocID="{B9D0C99D-B2B9-4189-A219-9303B8A7052E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CC0FC6-DB14-4081-B4CE-A6F813626D8B}" type="pres">
      <dgm:prSet presAssocID="{8A3ABC41-4000-4A71-9E29-E0D7A5853E2C}" presName="parTrans" presStyleLbl="sibTrans2D1" presStyleIdx="1" presStyleCnt="6"/>
      <dgm:spPr/>
      <dgm:t>
        <a:bodyPr/>
        <a:lstStyle/>
        <a:p>
          <a:endParaRPr lang="cs-CZ"/>
        </a:p>
      </dgm:t>
    </dgm:pt>
    <dgm:pt modelId="{C81B249F-9BAD-404F-AB5C-447B9F566C7E}" type="pres">
      <dgm:prSet presAssocID="{8A3ABC41-4000-4A71-9E29-E0D7A5853E2C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18B44A7D-C089-4A1B-A54D-BB62D2DCE127}" type="pres">
      <dgm:prSet presAssocID="{D6A68F18-C3FA-481B-BB63-9238030C6117}" presName="node" presStyleLbl="node1" presStyleIdx="1" presStyleCnt="6" custRadScaleRad="100777" custRadScaleInc="9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691FDE-C1E1-48F2-98C9-F23849D1D1F6}" type="pres">
      <dgm:prSet presAssocID="{BD44DC15-745B-481E-935C-7D76B816041E}" presName="parTrans" presStyleLbl="sibTrans2D1" presStyleIdx="2" presStyleCnt="6"/>
      <dgm:spPr/>
      <dgm:t>
        <a:bodyPr/>
        <a:lstStyle/>
        <a:p>
          <a:endParaRPr lang="cs-CZ"/>
        </a:p>
      </dgm:t>
    </dgm:pt>
    <dgm:pt modelId="{FE8D5FAB-5D8D-4C4C-946E-38514242208B}" type="pres">
      <dgm:prSet presAssocID="{BD44DC15-745B-481E-935C-7D76B816041E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EFCFC93C-6D43-4698-8A38-53E783FA45BC}" type="pres">
      <dgm:prSet presAssocID="{D02DE5FB-AB3D-407C-ACA5-B6F4528D8C75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0DC31A-5F5E-4E59-86DC-992B6928B029}" type="pres">
      <dgm:prSet presAssocID="{9DB0DBA8-41E4-488F-AF10-FB080CB0FB34}" presName="parTrans" presStyleLbl="sibTrans2D1" presStyleIdx="3" presStyleCnt="6"/>
      <dgm:spPr/>
      <dgm:t>
        <a:bodyPr/>
        <a:lstStyle/>
        <a:p>
          <a:endParaRPr lang="cs-CZ"/>
        </a:p>
      </dgm:t>
    </dgm:pt>
    <dgm:pt modelId="{F13C2416-8CC7-4BF1-A3C3-95B68FDAD529}" type="pres">
      <dgm:prSet presAssocID="{9DB0DBA8-41E4-488F-AF10-FB080CB0FB34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A83305D9-0C33-4E38-896E-A60F66090F6F}" type="pres">
      <dgm:prSet presAssocID="{DA3E999D-1960-460E-9B10-0ECB7DFB85E3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52053D-DBF7-4E44-BDB3-059023BD4C6C}" type="pres">
      <dgm:prSet presAssocID="{57C412D4-252C-4356-8691-63E525E0546A}" presName="parTrans" presStyleLbl="sibTrans2D1" presStyleIdx="4" presStyleCnt="6"/>
      <dgm:spPr/>
      <dgm:t>
        <a:bodyPr/>
        <a:lstStyle/>
        <a:p>
          <a:endParaRPr lang="cs-CZ"/>
        </a:p>
      </dgm:t>
    </dgm:pt>
    <dgm:pt modelId="{2B8EAFB8-DB80-4831-A105-26249EAC6528}" type="pres">
      <dgm:prSet presAssocID="{57C412D4-252C-4356-8691-63E525E0546A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53441CB7-715D-4F95-A007-462CE5BFE6FF}" type="pres">
      <dgm:prSet presAssocID="{5E719214-8178-47CE-85F7-1F05EC24092F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32DC72-F114-499D-9424-4A91AA5D5D29}" type="pres">
      <dgm:prSet presAssocID="{F5ADC69B-4933-41A8-8D51-078EEDCFA2CC}" presName="parTrans" presStyleLbl="sibTrans2D1" presStyleIdx="5" presStyleCnt="6"/>
      <dgm:spPr/>
      <dgm:t>
        <a:bodyPr/>
        <a:lstStyle/>
        <a:p>
          <a:endParaRPr lang="cs-CZ"/>
        </a:p>
      </dgm:t>
    </dgm:pt>
    <dgm:pt modelId="{F74A06DA-94CA-426D-8C3D-B8FE3C45882F}" type="pres">
      <dgm:prSet presAssocID="{F5ADC69B-4933-41A8-8D51-078EEDCFA2CC}" presName="connectorText" presStyleLbl="sibTrans2D1" presStyleIdx="5" presStyleCnt="6"/>
      <dgm:spPr/>
      <dgm:t>
        <a:bodyPr/>
        <a:lstStyle/>
        <a:p>
          <a:endParaRPr lang="cs-CZ"/>
        </a:p>
      </dgm:t>
    </dgm:pt>
    <dgm:pt modelId="{2160536E-C262-4DC2-8FC8-F94570C133A9}" type="pres">
      <dgm:prSet presAssocID="{7B2B7E4F-FF5D-4F47-AEF0-69DADC3F0B9B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ADE4FD-A2EA-481A-B4BA-34CCFFF3242D}" type="presOf" srcId="{8A3ABC41-4000-4A71-9E29-E0D7A5853E2C}" destId="{F0CC0FC6-DB14-4081-B4CE-A6F813626D8B}" srcOrd="0" destOrd="0" presId="urn:microsoft.com/office/officeart/2005/8/layout/radial5"/>
    <dgm:cxn modelId="{97DBA56B-059C-4FBA-8A0D-DB7307D51DB9}" type="presOf" srcId="{57C412D4-252C-4356-8691-63E525E0546A}" destId="{2B8EAFB8-DB80-4831-A105-26249EAC6528}" srcOrd="1" destOrd="0" presId="urn:microsoft.com/office/officeart/2005/8/layout/radial5"/>
    <dgm:cxn modelId="{9788CBD6-8176-4230-ADA3-4B58ADAE1837}" srcId="{DB31154E-FB36-44F6-B1FD-939F3AF260B1}" destId="{DA3E999D-1960-460E-9B10-0ECB7DFB85E3}" srcOrd="3" destOrd="0" parTransId="{9DB0DBA8-41E4-488F-AF10-FB080CB0FB34}" sibTransId="{8ADEC0B4-C166-469B-87B7-5879F1B697CC}"/>
    <dgm:cxn modelId="{E7237169-F0AB-4B55-9A93-8E02D5A4FFBB}" type="presOf" srcId="{5E719214-8178-47CE-85F7-1F05EC24092F}" destId="{53441CB7-715D-4F95-A007-462CE5BFE6FF}" srcOrd="0" destOrd="0" presId="urn:microsoft.com/office/officeart/2005/8/layout/radial5"/>
    <dgm:cxn modelId="{3B1ABBBC-1AED-4387-BA82-4D41C0E128FC}" srcId="{A93493E5-2306-4517-9262-8927F77F1429}" destId="{CC86FF99-1CA7-4C6B-A5AE-66856CECF2F8}" srcOrd="2" destOrd="0" parTransId="{9A6DDF68-5686-4675-8812-753F23850AED}" sibTransId="{7E81367A-6C7F-4938-BEA1-38A4535029CF}"/>
    <dgm:cxn modelId="{85D2158E-8739-4118-829B-E2F59470048B}" type="presOf" srcId="{DB31154E-FB36-44F6-B1FD-939F3AF260B1}" destId="{3C41EED1-FBA6-41F3-8B3E-9CB94F2FDFAD}" srcOrd="0" destOrd="0" presId="urn:microsoft.com/office/officeart/2005/8/layout/radial5"/>
    <dgm:cxn modelId="{02649128-7BAC-45B6-8393-F91591223DC1}" srcId="{DB31154E-FB36-44F6-B1FD-939F3AF260B1}" destId="{5E719214-8178-47CE-85F7-1F05EC24092F}" srcOrd="4" destOrd="0" parTransId="{57C412D4-252C-4356-8691-63E525E0546A}" sibTransId="{76C2799E-3167-4E27-B2F8-2E06B4A5E233}"/>
    <dgm:cxn modelId="{CB943ADD-1B22-41BF-B1A0-B1844CB6D8D3}" type="presOf" srcId="{D6A68F18-C3FA-481B-BB63-9238030C6117}" destId="{18B44A7D-C089-4A1B-A54D-BB62D2DCE127}" srcOrd="0" destOrd="0" presId="urn:microsoft.com/office/officeart/2005/8/layout/radial5"/>
    <dgm:cxn modelId="{1B6C17C8-AE5F-425C-AAC1-8C994AF58E7E}" type="presOf" srcId="{A93493E5-2306-4517-9262-8927F77F1429}" destId="{A6EF9076-86B3-4C18-9D80-9996A0A49110}" srcOrd="0" destOrd="0" presId="urn:microsoft.com/office/officeart/2005/8/layout/radial5"/>
    <dgm:cxn modelId="{BE88950D-07B3-4C2B-AD32-6211889C088F}" type="presOf" srcId="{9DB0DBA8-41E4-488F-AF10-FB080CB0FB34}" destId="{F13C2416-8CC7-4BF1-A3C3-95B68FDAD529}" srcOrd="1" destOrd="0" presId="urn:microsoft.com/office/officeart/2005/8/layout/radial5"/>
    <dgm:cxn modelId="{13794B61-BFC6-42B0-B8F0-A0E36A9CEA75}" type="presOf" srcId="{D7EEA506-1B11-42B0-8147-0D83160F22B0}" destId="{7C2AC1B1-764D-46E2-8775-3E43DABA3678}" srcOrd="1" destOrd="0" presId="urn:microsoft.com/office/officeart/2005/8/layout/radial5"/>
    <dgm:cxn modelId="{0A3BBDEF-2261-4339-A71C-6A4D0586E70E}" type="presOf" srcId="{DA3E999D-1960-460E-9B10-0ECB7DFB85E3}" destId="{A83305D9-0C33-4E38-896E-A60F66090F6F}" srcOrd="0" destOrd="0" presId="urn:microsoft.com/office/officeart/2005/8/layout/radial5"/>
    <dgm:cxn modelId="{89EFFB23-B1F1-41FF-9E8C-F002F6CF7D88}" srcId="{DB31154E-FB36-44F6-B1FD-939F3AF260B1}" destId="{B9D0C99D-B2B9-4189-A219-9303B8A7052E}" srcOrd="0" destOrd="0" parTransId="{D7EEA506-1B11-42B0-8147-0D83160F22B0}" sibTransId="{B09EBC5B-2E36-4E6D-9842-F3D175E8ABE4}"/>
    <dgm:cxn modelId="{87E2399D-AC01-4794-A170-E86E5E86145D}" type="presOf" srcId="{BD44DC15-745B-481E-935C-7D76B816041E}" destId="{55691FDE-C1E1-48F2-98C9-F23849D1D1F6}" srcOrd="0" destOrd="0" presId="urn:microsoft.com/office/officeart/2005/8/layout/radial5"/>
    <dgm:cxn modelId="{28ADDCEE-5B08-4338-9262-CC3C81122166}" srcId="{DB31154E-FB36-44F6-B1FD-939F3AF260B1}" destId="{D6A68F18-C3FA-481B-BB63-9238030C6117}" srcOrd="1" destOrd="0" parTransId="{8A3ABC41-4000-4A71-9E29-E0D7A5853E2C}" sibTransId="{1F8DCF09-9058-4EC6-87DB-24A044B3848D}"/>
    <dgm:cxn modelId="{DCC4B3E7-91DF-4A2D-8726-4893F40C8BDD}" type="presOf" srcId="{9DB0DBA8-41E4-488F-AF10-FB080CB0FB34}" destId="{650DC31A-5F5E-4E59-86DC-992B6928B029}" srcOrd="0" destOrd="0" presId="urn:microsoft.com/office/officeart/2005/8/layout/radial5"/>
    <dgm:cxn modelId="{574E7023-B600-4968-BF15-7267129797CC}" srcId="{A93493E5-2306-4517-9262-8927F77F1429}" destId="{DB31154E-FB36-44F6-B1FD-939F3AF260B1}" srcOrd="0" destOrd="0" parTransId="{77D560F1-A9A7-4472-AE91-F7BD3220187B}" sibTransId="{19D9803D-F221-4584-9DB1-A5966730E74B}"/>
    <dgm:cxn modelId="{EC65EA43-891D-4481-87F7-2FE38593AD03}" type="presOf" srcId="{F5ADC69B-4933-41A8-8D51-078EEDCFA2CC}" destId="{8C32DC72-F114-499D-9424-4A91AA5D5D29}" srcOrd="0" destOrd="0" presId="urn:microsoft.com/office/officeart/2005/8/layout/radial5"/>
    <dgm:cxn modelId="{1E645AF8-43F2-452A-B1CD-5687C615BF7B}" type="presOf" srcId="{57C412D4-252C-4356-8691-63E525E0546A}" destId="{EE52053D-DBF7-4E44-BDB3-059023BD4C6C}" srcOrd="0" destOrd="0" presId="urn:microsoft.com/office/officeart/2005/8/layout/radial5"/>
    <dgm:cxn modelId="{AD03AE8B-0D30-464F-81B4-51F9477D07C5}" type="presOf" srcId="{D02DE5FB-AB3D-407C-ACA5-B6F4528D8C75}" destId="{EFCFC93C-6D43-4698-8A38-53E783FA45BC}" srcOrd="0" destOrd="0" presId="urn:microsoft.com/office/officeart/2005/8/layout/radial5"/>
    <dgm:cxn modelId="{E46326A7-9CD2-4B04-8664-0F5471856799}" type="presOf" srcId="{BD44DC15-745B-481E-935C-7D76B816041E}" destId="{FE8D5FAB-5D8D-4C4C-946E-38514242208B}" srcOrd="1" destOrd="0" presId="urn:microsoft.com/office/officeart/2005/8/layout/radial5"/>
    <dgm:cxn modelId="{C9E76D3D-52F2-422E-A43A-E93624FB6456}" srcId="{DB31154E-FB36-44F6-B1FD-939F3AF260B1}" destId="{D02DE5FB-AB3D-407C-ACA5-B6F4528D8C75}" srcOrd="2" destOrd="0" parTransId="{BD44DC15-745B-481E-935C-7D76B816041E}" sibTransId="{FEB0FE12-A51F-4CE2-B6A5-1EDF5DEB4DBE}"/>
    <dgm:cxn modelId="{6DC1DD38-B1B9-413C-9DC4-D3ED9F38405E}" srcId="{A93493E5-2306-4517-9262-8927F77F1429}" destId="{BCA45CA6-FF08-415B-95DF-383BC647E6D7}" srcOrd="1" destOrd="0" parTransId="{6315FF30-2FED-4CA6-AF89-A06EC575133E}" sibTransId="{5325960A-F739-43EA-AE2C-CE978F644DCF}"/>
    <dgm:cxn modelId="{DF699739-9247-4EBA-AC61-AC9E8D449C1E}" type="presOf" srcId="{D7EEA506-1B11-42B0-8147-0D83160F22B0}" destId="{8EDE6885-4A51-4088-9907-D76EAAE9814B}" srcOrd="0" destOrd="0" presId="urn:microsoft.com/office/officeart/2005/8/layout/radial5"/>
    <dgm:cxn modelId="{BF628742-2C1F-47C1-BA6B-AC29717B2CDA}" srcId="{DB31154E-FB36-44F6-B1FD-939F3AF260B1}" destId="{7B2B7E4F-FF5D-4F47-AEF0-69DADC3F0B9B}" srcOrd="5" destOrd="0" parTransId="{F5ADC69B-4933-41A8-8D51-078EEDCFA2CC}" sibTransId="{46CD9065-A2E3-49BD-85FA-D8C6F4E1EF84}"/>
    <dgm:cxn modelId="{7B60AF1B-020D-4B84-87D7-6271AE595088}" type="presOf" srcId="{B9D0C99D-B2B9-4189-A219-9303B8A7052E}" destId="{3CD2EDB3-06A7-4E76-BECC-5F19C700BD28}" srcOrd="0" destOrd="0" presId="urn:microsoft.com/office/officeart/2005/8/layout/radial5"/>
    <dgm:cxn modelId="{5A38EFEA-CBF4-4693-86D6-9F9BE9C8423A}" type="presOf" srcId="{F5ADC69B-4933-41A8-8D51-078EEDCFA2CC}" destId="{F74A06DA-94CA-426D-8C3D-B8FE3C45882F}" srcOrd="1" destOrd="0" presId="urn:microsoft.com/office/officeart/2005/8/layout/radial5"/>
    <dgm:cxn modelId="{7B7F23D1-E7D0-4BF0-AF56-3925E412AD63}" type="presOf" srcId="{7B2B7E4F-FF5D-4F47-AEF0-69DADC3F0B9B}" destId="{2160536E-C262-4DC2-8FC8-F94570C133A9}" srcOrd="0" destOrd="0" presId="urn:microsoft.com/office/officeart/2005/8/layout/radial5"/>
    <dgm:cxn modelId="{3816A6C5-2987-43F4-9654-21A20DB52C43}" type="presOf" srcId="{8A3ABC41-4000-4A71-9E29-E0D7A5853E2C}" destId="{C81B249F-9BAD-404F-AB5C-447B9F566C7E}" srcOrd="1" destOrd="0" presId="urn:microsoft.com/office/officeart/2005/8/layout/radial5"/>
    <dgm:cxn modelId="{A72C79CC-EC89-4A7F-A863-060483496590}" type="presParOf" srcId="{A6EF9076-86B3-4C18-9D80-9996A0A49110}" destId="{3C41EED1-FBA6-41F3-8B3E-9CB94F2FDFAD}" srcOrd="0" destOrd="0" presId="urn:microsoft.com/office/officeart/2005/8/layout/radial5"/>
    <dgm:cxn modelId="{74002AF4-52CE-4C8F-9637-05F352EC7D61}" type="presParOf" srcId="{A6EF9076-86B3-4C18-9D80-9996A0A49110}" destId="{8EDE6885-4A51-4088-9907-D76EAAE9814B}" srcOrd="1" destOrd="0" presId="urn:microsoft.com/office/officeart/2005/8/layout/radial5"/>
    <dgm:cxn modelId="{959D9D98-E536-495F-9CC3-7AE25958D039}" type="presParOf" srcId="{8EDE6885-4A51-4088-9907-D76EAAE9814B}" destId="{7C2AC1B1-764D-46E2-8775-3E43DABA3678}" srcOrd="0" destOrd="0" presId="urn:microsoft.com/office/officeart/2005/8/layout/radial5"/>
    <dgm:cxn modelId="{57AFCCC0-968B-4A2A-AB4F-0BB1BD95C52E}" type="presParOf" srcId="{A6EF9076-86B3-4C18-9D80-9996A0A49110}" destId="{3CD2EDB3-06A7-4E76-BECC-5F19C700BD28}" srcOrd="2" destOrd="0" presId="urn:microsoft.com/office/officeart/2005/8/layout/radial5"/>
    <dgm:cxn modelId="{CACA5AAD-DEC5-47BC-8560-30BC3AA110FB}" type="presParOf" srcId="{A6EF9076-86B3-4C18-9D80-9996A0A49110}" destId="{F0CC0FC6-DB14-4081-B4CE-A6F813626D8B}" srcOrd="3" destOrd="0" presId="urn:microsoft.com/office/officeart/2005/8/layout/radial5"/>
    <dgm:cxn modelId="{4CCC6FFB-90E3-4CA7-BEC2-FB51DE2BBF2A}" type="presParOf" srcId="{F0CC0FC6-DB14-4081-B4CE-A6F813626D8B}" destId="{C81B249F-9BAD-404F-AB5C-447B9F566C7E}" srcOrd="0" destOrd="0" presId="urn:microsoft.com/office/officeart/2005/8/layout/radial5"/>
    <dgm:cxn modelId="{C37A54A8-F429-47AD-82CE-4F80794E841E}" type="presParOf" srcId="{A6EF9076-86B3-4C18-9D80-9996A0A49110}" destId="{18B44A7D-C089-4A1B-A54D-BB62D2DCE127}" srcOrd="4" destOrd="0" presId="urn:microsoft.com/office/officeart/2005/8/layout/radial5"/>
    <dgm:cxn modelId="{09EAD9F7-11EF-4D26-95ED-40BFDCEAED25}" type="presParOf" srcId="{A6EF9076-86B3-4C18-9D80-9996A0A49110}" destId="{55691FDE-C1E1-48F2-98C9-F23849D1D1F6}" srcOrd="5" destOrd="0" presId="urn:microsoft.com/office/officeart/2005/8/layout/radial5"/>
    <dgm:cxn modelId="{7986FF31-D68E-45E6-8B1D-7A01AE8BAB03}" type="presParOf" srcId="{55691FDE-C1E1-48F2-98C9-F23849D1D1F6}" destId="{FE8D5FAB-5D8D-4C4C-946E-38514242208B}" srcOrd="0" destOrd="0" presId="urn:microsoft.com/office/officeart/2005/8/layout/radial5"/>
    <dgm:cxn modelId="{15932C03-C88E-4F62-9FFF-0BB7D8F5F28B}" type="presParOf" srcId="{A6EF9076-86B3-4C18-9D80-9996A0A49110}" destId="{EFCFC93C-6D43-4698-8A38-53E783FA45BC}" srcOrd="6" destOrd="0" presId="urn:microsoft.com/office/officeart/2005/8/layout/radial5"/>
    <dgm:cxn modelId="{F32A5207-CD01-4664-8256-CB13157CA34B}" type="presParOf" srcId="{A6EF9076-86B3-4C18-9D80-9996A0A49110}" destId="{650DC31A-5F5E-4E59-86DC-992B6928B029}" srcOrd="7" destOrd="0" presId="urn:microsoft.com/office/officeart/2005/8/layout/radial5"/>
    <dgm:cxn modelId="{15A25B5C-D5C8-4416-9F98-27F61242A99D}" type="presParOf" srcId="{650DC31A-5F5E-4E59-86DC-992B6928B029}" destId="{F13C2416-8CC7-4BF1-A3C3-95B68FDAD529}" srcOrd="0" destOrd="0" presId="urn:microsoft.com/office/officeart/2005/8/layout/radial5"/>
    <dgm:cxn modelId="{7A4A8584-6DF8-4FFA-A8D8-FE1D84ED26AA}" type="presParOf" srcId="{A6EF9076-86B3-4C18-9D80-9996A0A49110}" destId="{A83305D9-0C33-4E38-896E-A60F66090F6F}" srcOrd="8" destOrd="0" presId="urn:microsoft.com/office/officeart/2005/8/layout/radial5"/>
    <dgm:cxn modelId="{80B7148D-1212-4397-A663-6DA4D4554109}" type="presParOf" srcId="{A6EF9076-86B3-4C18-9D80-9996A0A49110}" destId="{EE52053D-DBF7-4E44-BDB3-059023BD4C6C}" srcOrd="9" destOrd="0" presId="urn:microsoft.com/office/officeart/2005/8/layout/radial5"/>
    <dgm:cxn modelId="{DC65D7DD-0E3F-480F-A4C4-D133F9CC46DB}" type="presParOf" srcId="{EE52053D-DBF7-4E44-BDB3-059023BD4C6C}" destId="{2B8EAFB8-DB80-4831-A105-26249EAC6528}" srcOrd="0" destOrd="0" presId="urn:microsoft.com/office/officeart/2005/8/layout/radial5"/>
    <dgm:cxn modelId="{085AB9E2-73D7-40E5-BB4E-FCF52AB3FE0E}" type="presParOf" srcId="{A6EF9076-86B3-4C18-9D80-9996A0A49110}" destId="{53441CB7-715D-4F95-A007-462CE5BFE6FF}" srcOrd="10" destOrd="0" presId="urn:microsoft.com/office/officeart/2005/8/layout/radial5"/>
    <dgm:cxn modelId="{F6E7CA2C-F295-4FB5-8851-4857526B7604}" type="presParOf" srcId="{A6EF9076-86B3-4C18-9D80-9996A0A49110}" destId="{8C32DC72-F114-499D-9424-4A91AA5D5D29}" srcOrd="11" destOrd="0" presId="urn:microsoft.com/office/officeart/2005/8/layout/radial5"/>
    <dgm:cxn modelId="{BBF6A01A-1386-45E1-94CD-BC639F5F4016}" type="presParOf" srcId="{8C32DC72-F114-499D-9424-4A91AA5D5D29}" destId="{F74A06DA-94CA-426D-8C3D-B8FE3C45882F}" srcOrd="0" destOrd="0" presId="urn:microsoft.com/office/officeart/2005/8/layout/radial5"/>
    <dgm:cxn modelId="{0EFFC3D9-B8DB-4836-811F-F500ABDED7E5}" type="presParOf" srcId="{A6EF9076-86B3-4C18-9D80-9996A0A49110}" destId="{2160536E-C262-4DC2-8FC8-F94570C133A9}" srcOrd="12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E978240-53D6-4F38-8C37-C0EE5785ECB3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2874927-EE3F-4F35-8813-24EFE6913370}">
      <dgm:prSet phldrT="[Text]"/>
      <dgm:spPr>
        <a:solidFill>
          <a:srgbClr val="0070C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ŠVÝCARSKO</a:t>
          </a:r>
          <a:endParaRPr lang="cs-CZ" b="1" dirty="0">
            <a:solidFill>
              <a:schemeClr val="tx1"/>
            </a:solidFill>
          </a:endParaRPr>
        </a:p>
      </dgm:t>
    </dgm:pt>
    <dgm:pt modelId="{39CFBB5B-DB96-4D12-A67B-62335C7107A7}" type="parTrans" cxnId="{F1651482-28FD-45B3-A700-FF8DBA6CF3EB}">
      <dgm:prSet/>
      <dgm:spPr/>
      <dgm:t>
        <a:bodyPr/>
        <a:lstStyle/>
        <a:p>
          <a:endParaRPr lang="cs-CZ"/>
        </a:p>
      </dgm:t>
    </dgm:pt>
    <dgm:pt modelId="{C259FE7E-1C14-40BF-8E53-6F6A3B724173}" type="sibTrans" cxnId="{F1651482-28FD-45B3-A700-FF8DBA6CF3EB}">
      <dgm:prSet/>
      <dgm:spPr/>
      <dgm:t>
        <a:bodyPr/>
        <a:lstStyle/>
        <a:p>
          <a:endParaRPr lang="cs-CZ"/>
        </a:p>
      </dgm:t>
    </dgm:pt>
    <dgm:pt modelId="{028D1F9E-E025-4562-957D-97E3770BF6F6}">
      <dgm:prSet phldrT="[Text]"/>
      <dgm:spPr>
        <a:solidFill>
          <a:srgbClr val="00B050"/>
        </a:solidFill>
      </dgm:spPr>
      <dgm:t>
        <a:bodyPr/>
        <a:lstStyle/>
        <a:p>
          <a:r>
            <a:rPr lang="cs-CZ" b="1" dirty="0" smtClean="0">
              <a:solidFill>
                <a:srgbClr val="C00000"/>
              </a:solidFill>
            </a:rPr>
            <a:t>Hlavní město BERN </a:t>
          </a:r>
          <a:endParaRPr lang="cs-CZ" b="1" dirty="0">
            <a:solidFill>
              <a:srgbClr val="C00000"/>
            </a:solidFill>
          </a:endParaRPr>
        </a:p>
      </dgm:t>
    </dgm:pt>
    <dgm:pt modelId="{D9955D5C-22C5-4ACD-ADE7-4B80E27B77C0}" type="parTrans" cxnId="{B22F0A2C-7EAE-4496-8A60-5881C69F5EEC}">
      <dgm:prSet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4F4A04CE-B1CF-40AF-B9CE-DEACA99FF1DF}" type="sibTrans" cxnId="{B22F0A2C-7EAE-4496-8A60-5881C69F5EEC}">
      <dgm:prSet/>
      <dgm:spPr/>
      <dgm:t>
        <a:bodyPr/>
        <a:lstStyle/>
        <a:p>
          <a:endParaRPr lang="cs-CZ"/>
        </a:p>
      </dgm:t>
    </dgm:pt>
    <dgm:pt modelId="{B1196AD4-6417-42CD-8F29-1AEE26F0E2B3}">
      <dgm:prSet phldrT="[Text]"/>
      <dgm:spPr>
        <a:solidFill>
          <a:srgbClr val="00B050"/>
        </a:solidFill>
      </dgm:spPr>
      <dgm:t>
        <a:bodyPr/>
        <a:lstStyle/>
        <a:p>
          <a:r>
            <a:rPr lang="cs-CZ" b="1" dirty="0" smtClean="0">
              <a:solidFill>
                <a:srgbClr val="C00000"/>
              </a:solidFill>
            </a:rPr>
            <a:t>ALPY</a:t>
          </a:r>
          <a:endParaRPr lang="cs-CZ" b="1" dirty="0">
            <a:solidFill>
              <a:srgbClr val="C00000"/>
            </a:solidFill>
          </a:endParaRPr>
        </a:p>
      </dgm:t>
    </dgm:pt>
    <dgm:pt modelId="{8DBB300C-558E-486E-B440-B9412D9E109A}" type="parTrans" cxnId="{856D3221-9DB1-4C90-9EC8-549D1EB08B22}">
      <dgm:prSet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7ED53C7E-DEFF-4F5F-9578-DD704B30B607}" type="sibTrans" cxnId="{856D3221-9DB1-4C90-9EC8-549D1EB08B22}">
      <dgm:prSet/>
      <dgm:spPr/>
      <dgm:t>
        <a:bodyPr/>
        <a:lstStyle/>
        <a:p>
          <a:endParaRPr lang="cs-CZ"/>
        </a:p>
      </dgm:t>
    </dgm:pt>
    <dgm:pt modelId="{D2089099-24D5-4A64-A911-F742650896CC}">
      <dgm:prSet phldrT="[Text]"/>
      <dgm:spPr>
        <a:solidFill>
          <a:srgbClr val="00B050"/>
        </a:solidFill>
      </dgm:spPr>
      <dgm:t>
        <a:bodyPr/>
        <a:lstStyle/>
        <a:p>
          <a:r>
            <a:rPr lang="cs-CZ" b="1" dirty="0" smtClean="0">
              <a:solidFill>
                <a:srgbClr val="C00000"/>
              </a:solidFill>
            </a:rPr>
            <a:t>Značka hodinek </a:t>
          </a:r>
        </a:p>
        <a:p>
          <a:r>
            <a:rPr lang="cs-CZ" b="1" dirty="0" smtClean="0">
              <a:solidFill>
                <a:srgbClr val="C00000"/>
              </a:solidFill>
            </a:rPr>
            <a:t>OMEGA</a:t>
          </a:r>
          <a:endParaRPr lang="cs-CZ" b="1" dirty="0">
            <a:solidFill>
              <a:srgbClr val="C00000"/>
            </a:solidFill>
          </a:endParaRPr>
        </a:p>
      </dgm:t>
    </dgm:pt>
    <dgm:pt modelId="{CF01E35D-8A8E-460F-BD33-DDFE3D0F2CA2}" type="parTrans" cxnId="{9793C475-7AFF-46DD-AEE5-FB2FB8713BB1}">
      <dgm:prSet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76DECEFD-ABF9-4BAD-B04B-6D249AA642F9}" type="sibTrans" cxnId="{9793C475-7AFF-46DD-AEE5-FB2FB8713BB1}">
      <dgm:prSet/>
      <dgm:spPr/>
      <dgm:t>
        <a:bodyPr/>
        <a:lstStyle/>
        <a:p>
          <a:endParaRPr lang="cs-CZ"/>
        </a:p>
      </dgm:t>
    </dgm:pt>
    <dgm:pt modelId="{F799C268-4205-4A17-9654-5EEFCCD1CFDC}">
      <dgm:prSet phldrT="[Text]"/>
      <dgm:spPr>
        <a:solidFill>
          <a:srgbClr val="00B050"/>
        </a:solidFill>
      </dgm:spPr>
      <dgm:t>
        <a:bodyPr/>
        <a:lstStyle/>
        <a:p>
          <a:r>
            <a:rPr lang="cs-CZ" b="1" dirty="0" smtClean="0">
              <a:solidFill>
                <a:srgbClr val="C00000"/>
              </a:solidFill>
            </a:rPr>
            <a:t>PASTEVECTVÍ</a:t>
          </a:r>
          <a:endParaRPr lang="cs-CZ" b="1" dirty="0">
            <a:solidFill>
              <a:srgbClr val="C00000"/>
            </a:solidFill>
          </a:endParaRPr>
        </a:p>
      </dgm:t>
    </dgm:pt>
    <dgm:pt modelId="{96C57680-155C-4D8F-AA00-919333AB5942}" type="parTrans" cxnId="{6B7A5DA7-00F4-41BD-A0B7-E6E96848E146}">
      <dgm:prSet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CDCDF22B-774F-4741-860D-D94D16E088FF}" type="sibTrans" cxnId="{6B7A5DA7-00F4-41BD-A0B7-E6E96848E146}">
      <dgm:prSet/>
      <dgm:spPr/>
      <dgm:t>
        <a:bodyPr/>
        <a:lstStyle/>
        <a:p>
          <a:endParaRPr lang="cs-CZ"/>
        </a:p>
      </dgm:t>
    </dgm:pt>
    <dgm:pt modelId="{F192F569-4BE0-4A63-B081-1E24F008FDA1}">
      <dgm:prSet/>
      <dgm:spPr>
        <a:solidFill>
          <a:srgbClr val="00B050"/>
        </a:solidFill>
      </dgm:spPr>
      <dgm:t>
        <a:bodyPr/>
        <a:lstStyle/>
        <a:p>
          <a:r>
            <a:rPr lang="cs-CZ" b="1" dirty="0" smtClean="0">
              <a:solidFill>
                <a:srgbClr val="C00000"/>
              </a:solidFill>
            </a:rPr>
            <a:t>Žijí zde 4 národy </a:t>
          </a:r>
        </a:p>
        <a:p>
          <a:r>
            <a:rPr lang="cs-CZ" b="1" dirty="0" smtClean="0">
              <a:solidFill>
                <a:srgbClr val="C00000"/>
              </a:solidFill>
            </a:rPr>
            <a:t>FRANCOUZI, ITALOVÉ, NĚMCI, RETOROMÁNCI</a:t>
          </a:r>
          <a:endParaRPr lang="cs-CZ" b="1" dirty="0">
            <a:solidFill>
              <a:srgbClr val="C00000"/>
            </a:solidFill>
          </a:endParaRPr>
        </a:p>
      </dgm:t>
    </dgm:pt>
    <dgm:pt modelId="{E1BC6A34-69C6-41FD-8B40-32D2152FFF50}" type="parTrans" cxnId="{79C8DF82-8B4D-4E11-A7DE-E3BEED81FC39}">
      <dgm:prSet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7540F9C6-81CA-47FA-ADF4-09A6DE1F5078}" type="sibTrans" cxnId="{79C8DF82-8B4D-4E11-A7DE-E3BEED81FC39}">
      <dgm:prSet/>
      <dgm:spPr/>
      <dgm:t>
        <a:bodyPr/>
        <a:lstStyle/>
        <a:p>
          <a:endParaRPr lang="cs-CZ"/>
        </a:p>
      </dgm:t>
    </dgm:pt>
    <dgm:pt modelId="{CF2AC36E-DCAF-4F37-8BED-F73A5DF16ADB}" type="pres">
      <dgm:prSet presAssocID="{CE978240-53D6-4F38-8C37-C0EE5785ECB3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3ED3F7-F4A9-4771-8C0B-4DE1FC5AF035}" type="pres">
      <dgm:prSet presAssocID="{22874927-EE3F-4F35-8813-24EFE6913370}" presName="centerShape" presStyleLbl="node0" presStyleIdx="0" presStyleCnt="1"/>
      <dgm:spPr/>
      <dgm:t>
        <a:bodyPr/>
        <a:lstStyle/>
        <a:p>
          <a:endParaRPr lang="cs-CZ"/>
        </a:p>
      </dgm:t>
    </dgm:pt>
    <dgm:pt modelId="{D37CBA17-C1CA-4FCC-B573-DBF04DF836E4}" type="pres">
      <dgm:prSet presAssocID="{D9955D5C-22C5-4ACD-ADE7-4B80E27B77C0}" presName="parTrans" presStyleLbl="sibTrans2D1" presStyleIdx="0" presStyleCnt="5"/>
      <dgm:spPr/>
      <dgm:t>
        <a:bodyPr/>
        <a:lstStyle/>
        <a:p>
          <a:endParaRPr lang="cs-CZ"/>
        </a:p>
      </dgm:t>
    </dgm:pt>
    <dgm:pt modelId="{5E4E5541-0A95-48C0-A6A6-8134AD9BC391}" type="pres">
      <dgm:prSet presAssocID="{D9955D5C-22C5-4ACD-ADE7-4B80E27B77C0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056D2532-3FEF-433A-A84C-3E070D632908}" type="pres">
      <dgm:prSet presAssocID="{028D1F9E-E025-4562-957D-97E3770BF6F6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B747DB-9875-4217-8131-2F80E13186B5}" type="pres">
      <dgm:prSet presAssocID="{8DBB300C-558E-486E-B440-B9412D9E109A}" presName="parTrans" presStyleLbl="sibTrans2D1" presStyleIdx="1" presStyleCnt="5"/>
      <dgm:spPr/>
      <dgm:t>
        <a:bodyPr/>
        <a:lstStyle/>
        <a:p>
          <a:endParaRPr lang="cs-CZ"/>
        </a:p>
      </dgm:t>
    </dgm:pt>
    <dgm:pt modelId="{0C0B9FC3-87EF-4534-BFF2-393607C61E5F}" type="pres">
      <dgm:prSet presAssocID="{8DBB300C-558E-486E-B440-B9412D9E109A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CA794E10-A5FA-4DB1-B8DC-A7FDC51DF890}" type="pres">
      <dgm:prSet presAssocID="{B1196AD4-6417-42CD-8F29-1AEE26F0E2B3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7F22B2-8B7E-48F0-A14A-3C51A79D52AF}" type="pres">
      <dgm:prSet presAssocID="{CF01E35D-8A8E-460F-BD33-DDFE3D0F2CA2}" presName="parTrans" presStyleLbl="sibTrans2D1" presStyleIdx="2" presStyleCnt="5"/>
      <dgm:spPr/>
      <dgm:t>
        <a:bodyPr/>
        <a:lstStyle/>
        <a:p>
          <a:endParaRPr lang="cs-CZ"/>
        </a:p>
      </dgm:t>
    </dgm:pt>
    <dgm:pt modelId="{991FB227-90C4-4B25-A093-BDFDD348072B}" type="pres">
      <dgm:prSet presAssocID="{CF01E35D-8A8E-460F-BD33-DDFE3D0F2CA2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F429DDCB-1E67-413B-97A3-0D3386D24158}" type="pres">
      <dgm:prSet presAssocID="{D2089099-24D5-4A64-A911-F742650896CC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04EE3-27C9-4EF1-A6E6-ADE247B4AD0E}" type="pres">
      <dgm:prSet presAssocID="{96C57680-155C-4D8F-AA00-919333AB5942}" presName="parTrans" presStyleLbl="sibTrans2D1" presStyleIdx="3" presStyleCnt="5"/>
      <dgm:spPr/>
      <dgm:t>
        <a:bodyPr/>
        <a:lstStyle/>
        <a:p>
          <a:endParaRPr lang="cs-CZ"/>
        </a:p>
      </dgm:t>
    </dgm:pt>
    <dgm:pt modelId="{10DB3123-8E18-4EB4-8D65-DE7677D67D85}" type="pres">
      <dgm:prSet presAssocID="{96C57680-155C-4D8F-AA00-919333AB5942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4EF9B932-25F1-4C36-8242-E85FD41A68A8}" type="pres">
      <dgm:prSet presAssocID="{F799C268-4205-4A17-9654-5EEFCCD1CFDC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9B62A1-53D3-458F-9041-610CC58412BC}" type="pres">
      <dgm:prSet presAssocID="{E1BC6A34-69C6-41FD-8B40-32D2152FFF50}" presName="parTrans" presStyleLbl="sibTrans2D1" presStyleIdx="4" presStyleCnt="5"/>
      <dgm:spPr/>
      <dgm:t>
        <a:bodyPr/>
        <a:lstStyle/>
        <a:p>
          <a:endParaRPr lang="cs-CZ"/>
        </a:p>
      </dgm:t>
    </dgm:pt>
    <dgm:pt modelId="{82A5AB63-7724-496E-AF11-A28CD47E1A87}" type="pres">
      <dgm:prSet presAssocID="{E1BC6A34-69C6-41FD-8B40-32D2152FFF50}" presName="connectorText" presStyleLbl="sibTrans2D1" presStyleIdx="4" presStyleCnt="5"/>
      <dgm:spPr/>
      <dgm:t>
        <a:bodyPr/>
        <a:lstStyle/>
        <a:p>
          <a:endParaRPr lang="cs-CZ"/>
        </a:p>
      </dgm:t>
    </dgm:pt>
    <dgm:pt modelId="{21BB17B0-E5E7-4186-A200-21C5737A1D1E}" type="pres">
      <dgm:prSet presAssocID="{F192F569-4BE0-4A63-B081-1E24F008FDA1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7A5DA7-00F4-41BD-A0B7-E6E96848E146}" srcId="{22874927-EE3F-4F35-8813-24EFE6913370}" destId="{F799C268-4205-4A17-9654-5EEFCCD1CFDC}" srcOrd="3" destOrd="0" parTransId="{96C57680-155C-4D8F-AA00-919333AB5942}" sibTransId="{CDCDF22B-774F-4741-860D-D94D16E088FF}"/>
    <dgm:cxn modelId="{BEC1849A-45A1-4F9F-A178-80B22CB70F1C}" type="presOf" srcId="{F799C268-4205-4A17-9654-5EEFCCD1CFDC}" destId="{4EF9B932-25F1-4C36-8242-E85FD41A68A8}" srcOrd="0" destOrd="0" presId="urn:microsoft.com/office/officeart/2005/8/layout/radial5"/>
    <dgm:cxn modelId="{CBBBA6DE-B23E-4641-84C3-1CD879280E0F}" type="presOf" srcId="{028D1F9E-E025-4562-957D-97E3770BF6F6}" destId="{056D2532-3FEF-433A-A84C-3E070D632908}" srcOrd="0" destOrd="0" presId="urn:microsoft.com/office/officeart/2005/8/layout/radial5"/>
    <dgm:cxn modelId="{BD38639C-45FA-4B81-8CEC-2C251012607B}" type="presOf" srcId="{22874927-EE3F-4F35-8813-24EFE6913370}" destId="{553ED3F7-F4A9-4771-8C0B-4DE1FC5AF035}" srcOrd="0" destOrd="0" presId="urn:microsoft.com/office/officeart/2005/8/layout/radial5"/>
    <dgm:cxn modelId="{9793C475-7AFF-46DD-AEE5-FB2FB8713BB1}" srcId="{22874927-EE3F-4F35-8813-24EFE6913370}" destId="{D2089099-24D5-4A64-A911-F742650896CC}" srcOrd="2" destOrd="0" parTransId="{CF01E35D-8A8E-460F-BD33-DDFE3D0F2CA2}" sibTransId="{76DECEFD-ABF9-4BAD-B04B-6D249AA642F9}"/>
    <dgm:cxn modelId="{55BC296D-7DC0-4CFF-ACC1-E56FD52E61CC}" type="presOf" srcId="{B1196AD4-6417-42CD-8F29-1AEE26F0E2B3}" destId="{CA794E10-A5FA-4DB1-B8DC-A7FDC51DF890}" srcOrd="0" destOrd="0" presId="urn:microsoft.com/office/officeart/2005/8/layout/radial5"/>
    <dgm:cxn modelId="{537F1A88-2626-46B1-8932-7639672CFBA5}" type="presOf" srcId="{E1BC6A34-69C6-41FD-8B40-32D2152FFF50}" destId="{7D9B62A1-53D3-458F-9041-610CC58412BC}" srcOrd="0" destOrd="0" presId="urn:microsoft.com/office/officeart/2005/8/layout/radial5"/>
    <dgm:cxn modelId="{22199AEF-6ACD-43BD-B82F-AF98C5D58123}" type="presOf" srcId="{D9955D5C-22C5-4ACD-ADE7-4B80E27B77C0}" destId="{D37CBA17-C1CA-4FCC-B573-DBF04DF836E4}" srcOrd="0" destOrd="0" presId="urn:microsoft.com/office/officeart/2005/8/layout/radial5"/>
    <dgm:cxn modelId="{1F3748E9-59E4-4349-8FE3-F873934A8110}" type="presOf" srcId="{CF01E35D-8A8E-460F-BD33-DDFE3D0F2CA2}" destId="{A57F22B2-8B7E-48F0-A14A-3C51A79D52AF}" srcOrd="0" destOrd="0" presId="urn:microsoft.com/office/officeart/2005/8/layout/radial5"/>
    <dgm:cxn modelId="{34B64DF8-2A03-437F-BB42-DCB739C04E62}" type="presOf" srcId="{E1BC6A34-69C6-41FD-8B40-32D2152FFF50}" destId="{82A5AB63-7724-496E-AF11-A28CD47E1A87}" srcOrd="1" destOrd="0" presId="urn:microsoft.com/office/officeart/2005/8/layout/radial5"/>
    <dgm:cxn modelId="{3AD13EC9-5BA4-43C9-87F8-896499941AB9}" type="presOf" srcId="{8DBB300C-558E-486E-B440-B9412D9E109A}" destId="{28B747DB-9875-4217-8131-2F80E13186B5}" srcOrd="0" destOrd="0" presId="urn:microsoft.com/office/officeart/2005/8/layout/radial5"/>
    <dgm:cxn modelId="{A1E0156F-9842-40AB-892F-F445A938727A}" type="presOf" srcId="{8DBB300C-558E-486E-B440-B9412D9E109A}" destId="{0C0B9FC3-87EF-4534-BFF2-393607C61E5F}" srcOrd="1" destOrd="0" presId="urn:microsoft.com/office/officeart/2005/8/layout/radial5"/>
    <dgm:cxn modelId="{71B55399-1731-4E3A-8BA1-0B782EC3B36A}" type="presOf" srcId="{96C57680-155C-4D8F-AA00-919333AB5942}" destId="{10DB3123-8E18-4EB4-8D65-DE7677D67D85}" srcOrd="1" destOrd="0" presId="urn:microsoft.com/office/officeart/2005/8/layout/radial5"/>
    <dgm:cxn modelId="{A0260659-8F2E-4EB8-90C3-EB1B9A125D6D}" type="presOf" srcId="{D2089099-24D5-4A64-A911-F742650896CC}" destId="{F429DDCB-1E67-413B-97A3-0D3386D24158}" srcOrd="0" destOrd="0" presId="urn:microsoft.com/office/officeart/2005/8/layout/radial5"/>
    <dgm:cxn modelId="{080AA982-9B64-4588-B0B9-85E8C16EF2CE}" type="presOf" srcId="{F192F569-4BE0-4A63-B081-1E24F008FDA1}" destId="{21BB17B0-E5E7-4186-A200-21C5737A1D1E}" srcOrd="0" destOrd="0" presId="urn:microsoft.com/office/officeart/2005/8/layout/radial5"/>
    <dgm:cxn modelId="{F1651482-28FD-45B3-A700-FF8DBA6CF3EB}" srcId="{CE978240-53D6-4F38-8C37-C0EE5785ECB3}" destId="{22874927-EE3F-4F35-8813-24EFE6913370}" srcOrd="0" destOrd="0" parTransId="{39CFBB5B-DB96-4D12-A67B-62335C7107A7}" sibTransId="{C259FE7E-1C14-40BF-8E53-6F6A3B724173}"/>
    <dgm:cxn modelId="{71A712AB-E10B-4637-BB8C-DBD93FB328CD}" type="presOf" srcId="{CF01E35D-8A8E-460F-BD33-DDFE3D0F2CA2}" destId="{991FB227-90C4-4B25-A093-BDFDD348072B}" srcOrd="1" destOrd="0" presId="urn:microsoft.com/office/officeart/2005/8/layout/radial5"/>
    <dgm:cxn modelId="{79C8DF82-8B4D-4E11-A7DE-E3BEED81FC39}" srcId="{22874927-EE3F-4F35-8813-24EFE6913370}" destId="{F192F569-4BE0-4A63-B081-1E24F008FDA1}" srcOrd="4" destOrd="0" parTransId="{E1BC6A34-69C6-41FD-8B40-32D2152FFF50}" sibTransId="{7540F9C6-81CA-47FA-ADF4-09A6DE1F5078}"/>
    <dgm:cxn modelId="{B22F0A2C-7EAE-4496-8A60-5881C69F5EEC}" srcId="{22874927-EE3F-4F35-8813-24EFE6913370}" destId="{028D1F9E-E025-4562-957D-97E3770BF6F6}" srcOrd="0" destOrd="0" parTransId="{D9955D5C-22C5-4ACD-ADE7-4B80E27B77C0}" sibTransId="{4F4A04CE-B1CF-40AF-B9CE-DEACA99FF1DF}"/>
    <dgm:cxn modelId="{0EADBFB6-EC90-4AC0-A900-957A7B9BDAB4}" type="presOf" srcId="{CE978240-53D6-4F38-8C37-C0EE5785ECB3}" destId="{CF2AC36E-DCAF-4F37-8BED-F73A5DF16ADB}" srcOrd="0" destOrd="0" presId="urn:microsoft.com/office/officeart/2005/8/layout/radial5"/>
    <dgm:cxn modelId="{856D3221-9DB1-4C90-9EC8-549D1EB08B22}" srcId="{22874927-EE3F-4F35-8813-24EFE6913370}" destId="{B1196AD4-6417-42CD-8F29-1AEE26F0E2B3}" srcOrd="1" destOrd="0" parTransId="{8DBB300C-558E-486E-B440-B9412D9E109A}" sibTransId="{7ED53C7E-DEFF-4F5F-9578-DD704B30B607}"/>
    <dgm:cxn modelId="{CA6E0945-6ECD-4692-B0B6-C2A556768219}" type="presOf" srcId="{D9955D5C-22C5-4ACD-ADE7-4B80E27B77C0}" destId="{5E4E5541-0A95-48C0-A6A6-8134AD9BC391}" srcOrd="1" destOrd="0" presId="urn:microsoft.com/office/officeart/2005/8/layout/radial5"/>
    <dgm:cxn modelId="{7D905014-D3D7-4B25-AC4E-1CBD747FC2C8}" type="presOf" srcId="{96C57680-155C-4D8F-AA00-919333AB5942}" destId="{F9F04EE3-27C9-4EF1-A6E6-ADE247B4AD0E}" srcOrd="0" destOrd="0" presId="urn:microsoft.com/office/officeart/2005/8/layout/radial5"/>
    <dgm:cxn modelId="{2E1899FA-F2B6-44E1-9CA8-5A7CAEFA0C29}" type="presParOf" srcId="{CF2AC36E-DCAF-4F37-8BED-F73A5DF16ADB}" destId="{553ED3F7-F4A9-4771-8C0B-4DE1FC5AF035}" srcOrd="0" destOrd="0" presId="urn:microsoft.com/office/officeart/2005/8/layout/radial5"/>
    <dgm:cxn modelId="{82CEE136-55A1-45E0-86B1-BA561ABC4FF8}" type="presParOf" srcId="{CF2AC36E-DCAF-4F37-8BED-F73A5DF16ADB}" destId="{D37CBA17-C1CA-4FCC-B573-DBF04DF836E4}" srcOrd="1" destOrd="0" presId="urn:microsoft.com/office/officeart/2005/8/layout/radial5"/>
    <dgm:cxn modelId="{D680E693-1A48-4762-BAA9-1A8542AA263D}" type="presParOf" srcId="{D37CBA17-C1CA-4FCC-B573-DBF04DF836E4}" destId="{5E4E5541-0A95-48C0-A6A6-8134AD9BC391}" srcOrd="0" destOrd="0" presId="urn:microsoft.com/office/officeart/2005/8/layout/radial5"/>
    <dgm:cxn modelId="{820EC760-93F7-42AF-8A91-33590AA86A5F}" type="presParOf" srcId="{CF2AC36E-DCAF-4F37-8BED-F73A5DF16ADB}" destId="{056D2532-3FEF-433A-A84C-3E070D632908}" srcOrd="2" destOrd="0" presId="urn:microsoft.com/office/officeart/2005/8/layout/radial5"/>
    <dgm:cxn modelId="{9C69B274-D0A1-4D8E-927F-DA51C093B715}" type="presParOf" srcId="{CF2AC36E-DCAF-4F37-8BED-F73A5DF16ADB}" destId="{28B747DB-9875-4217-8131-2F80E13186B5}" srcOrd="3" destOrd="0" presId="urn:microsoft.com/office/officeart/2005/8/layout/radial5"/>
    <dgm:cxn modelId="{3E7DDBFE-C5F8-4275-A76B-4DA264BF01CF}" type="presParOf" srcId="{28B747DB-9875-4217-8131-2F80E13186B5}" destId="{0C0B9FC3-87EF-4534-BFF2-393607C61E5F}" srcOrd="0" destOrd="0" presId="urn:microsoft.com/office/officeart/2005/8/layout/radial5"/>
    <dgm:cxn modelId="{5554CD3C-227D-43E6-9DD0-8DA7A4B886E4}" type="presParOf" srcId="{CF2AC36E-DCAF-4F37-8BED-F73A5DF16ADB}" destId="{CA794E10-A5FA-4DB1-B8DC-A7FDC51DF890}" srcOrd="4" destOrd="0" presId="urn:microsoft.com/office/officeart/2005/8/layout/radial5"/>
    <dgm:cxn modelId="{096F0816-F0F5-472B-A7E0-CCFB7DF5864D}" type="presParOf" srcId="{CF2AC36E-DCAF-4F37-8BED-F73A5DF16ADB}" destId="{A57F22B2-8B7E-48F0-A14A-3C51A79D52AF}" srcOrd="5" destOrd="0" presId="urn:microsoft.com/office/officeart/2005/8/layout/radial5"/>
    <dgm:cxn modelId="{550749B6-0E34-4505-AB37-A4F592870F7B}" type="presParOf" srcId="{A57F22B2-8B7E-48F0-A14A-3C51A79D52AF}" destId="{991FB227-90C4-4B25-A093-BDFDD348072B}" srcOrd="0" destOrd="0" presId="urn:microsoft.com/office/officeart/2005/8/layout/radial5"/>
    <dgm:cxn modelId="{AD60F9EB-A503-4B4F-A5F7-31BC6A1F5E28}" type="presParOf" srcId="{CF2AC36E-DCAF-4F37-8BED-F73A5DF16ADB}" destId="{F429DDCB-1E67-413B-97A3-0D3386D24158}" srcOrd="6" destOrd="0" presId="urn:microsoft.com/office/officeart/2005/8/layout/radial5"/>
    <dgm:cxn modelId="{D8FBB6D1-9733-4CE8-8C88-A9F0E3DA6266}" type="presParOf" srcId="{CF2AC36E-DCAF-4F37-8BED-F73A5DF16ADB}" destId="{F9F04EE3-27C9-4EF1-A6E6-ADE247B4AD0E}" srcOrd="7" destOrd="0" presId="urn:microsoft.com/office/officeart/2005/8/layout/radial5"/>
    <dgm:cxn modelId="{336D2657-4179-4AED-9CF0-791E1A042E8A}" type="presParOf" srcId="{F9F04EE3-27C9-4EF1-A6E6-ADE247B4AD0E}" destId="{10DB3123-8E18-4EB4-8D65-DE7677D67D85}" srcOrd="0" destOrd="0" presId="urn:microsoft.com/office/officeart/2005/8/layout/radial5"/>
    <dgm:cxn modelId="{A179840E-97A4-43E1-A446-4B5128FDABD4}" type="presParOf" srcId="{CF2AC36E-DCAF-4F37-8BED-F73A5DF16ADB}" destId="{4EF9B932-25F1-4C36-8242-E85FD41A68A8}" srcOrd="8" destOrd="0" presId="urn:microsoft.com/office/officeart/2005/8/layout/radial5"/>
    <dgm:cxn modelId="{E47BBA70-9F25-46CA-9523-D40C93375740}" type="presParOf" srcId="{CF2AC36E-DCAF-4F37-8BED-F73A5DF16ADB}" destId="{7D9B62A1-53D3-458F-9041-610CC58412BC}" srcOrd="9" destOrd="0" presId="urn:microsoft.com/office/officeart/2005/8/layout/radial5"/>
    <dgm:cxn modelId="{6A47ADB5-B16F-4881-B50D-00E09698DA5F}" type="presParOf" srcId="{7D9B62A1-53D3-458F-9041-610CC58412BC}" destId="{82A5AB63-7724-496E-AF11-A28CD47E1A87}" srcOrd="0" destOrd="0" presId="urn:microsoft.com/office/officeart/2005/8/layout/radial5"/>
    <dgm:cxn modelId="{56D8C2FA-5E3C-4C37-82CD-8618185D1550}" type="presParOf" srcId="{CF2AC36E-DCAF-4F37-8BED-F73A5DF16ADB}" destId="{21BB17B0-E5E7-4186-A200-21C5737A1D1E}" srcOrd="10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E8F4A9-4E17-474A-B20F-23E1440F450A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2F33AD7-411F-4C17-8B5C-F859E9F767DF}">
      <dgm:prSet phldrT="[Text]"/>
      <dgm:spPr>
        <a:solidFill>
          <a:srgbClr val="7030A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RAKOUSKO</a:t>
          </a:r>
          <a:endParaRPr lang="cs-CZ" b="1" dirty="0">
            <a:solidFill>
              <a:schemeClr val="tx1"/>
            </a:solidFill>
          </a:endParaRPr>
        </a:p>
      </dgm:t>
    </dgm:pt>
    <dgm:pt modelId="{B351ED2E-82F0-487E-BFBF-65EC2D94DB41}" type="parTrans" cxnId="{35268540-381F-40A0-86FA-1317C1DA13CC}">
      <dgm:prSet/>
      <dgm:spPr/>
      <dgm:t>
        <a:bodyPr/>
        <a:lstStyle/>
        <a:p>
          <a:endParaRPr lang="cs-CZ"/>
        </a:p>
      </dgm:t>
    </dgm:pt>
    <dgm:pt modelId="{8956672B-CAC5-4846-BEBE-CF5778EB8330}" type="sibTrans" cxnId="{35268540-381F-40A0-86FA-1317C1DA13CC}">
      <dgm:prSet/>
      <dgm:spPr/>
      <dgm:t>
        <a:bodyPr/>
        <a:lstStyle/>
        <a:p>
          <a:endParaRPr lang="cs-CZ"/>
        </a:p>
      </dgm:t>
    </dgm:pt>
    <dgm:pt modelId="{DADECFEB-568E-4A8E-9970-658017E39EDD}">
      <dgm:prSet phldrT="[Text]"/>
      <dgm:spPr>
        <a:solidFill>
          <a:srgbClr val="C00000"/>
        </a:solidFill>
      </dgm:spPr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Hlavní město </a:t>
          </a:r>
        </a:p>
        <a:p>
          <a:r>
            <a:rPr lang="cs-CZ" b="1" dirty="0" smtClean="0">
              <a:solidFill>
                <a:schemeClr val="bg1"/>
              </a:solidFill>
            </a:rPr>
            <a:t>VÍDEŇ </a:t>
          </a:r>
          <a:endParaRPr lang="cs-CZ" b="1" dirty="0">
            <a:solidFill>
              <a:schemeClr val="bg1"/>
            </a:solidFill>
          </a:endParaRPr>
        </a:p>
      </dgm:t>
    </dgm:pt>
    <dgm:pt modelId="{04FB49E1-21D0-4C13-A5BD-74BA5D7F2911}" type="parTrans" cxnId="{9B9B537F-E7BD-4FAB-995F-CF8AD6498608}">
      <dgm:prSet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FA25B472-74D7-4607-921F-D83BBF648A3D}" type="sibTrans" cxnId="{9B9B537F-E7BD-4FAB-995F-CF8AD6498608}">
      <dgm:prSet/>
      <dgm:spPr/>
      <dgm:t>
        <a:bodyPr/>
        <a:lstStyle/>
        <a:p>
          <a:endParaRPr lang="cs-CZ"/>
        </a:p>
      </dgm:t>
    </dgm:pt>
    <dgm:pt modelId="{6F62A2FA-C5B2-4DED-8B3F-8254A71F11DE}">
      <dgm:prSet phldrT="[Text]"/>
      <dgm:spPr>
        <a:solidFill>
          <a:srgbClr val="C00000"/>
        </a:solidFill>
      </dgm:spPr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Řeka </a:t>
          </a:r>
        </a:p>
        <a:p>
          <a:r>
            <a:rPr lang="cs-CZ" b="1" dirty="0" smtClean="0">
              <a:solidFill>
                <a:schemeClr val="bg1"/>
              </a:solidFill>
            </a:rPr>
            <a:t>DUNAJ </a:t>
          </a:r>
          <a:endParaRPr lang="cs-CZ" b="1" dirty="0">
            <a:solidFill>
              <a:schemeClr val="bg1"/>
            </a:solidFill>
          </a:endParaRPr>
        </a:p>
      </dgm:t>
    </dgm:pt>
    <dgm:pt modelId="{55209EA0-E6AE-4B29-908F-678F705099DC}" type="parTrans" cxnId="{60528A4A-470E-4610-8EEE-BBEEFC37EB89}">
      <dgm:prSet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C25F1F9C-7FB3-449F-93A8-DC4289611BDB}" type="sibTrans" cxnId="{60528A4A-470E-4610-8EEE-BBEEFC37EB89}">
      <dgm:prSet/>
      <dgm:spPr/>
      <dgm:t>
        <a:bodyPr/>
        <a:lstStyle/>
        <a:p>
          <a:endParaRPr lang="cs-CZ"/>
        </a:p>
      </dgm:t>
    </dgm:pt>
    <dgm:pt modelId="{C110D321-2DD5-4429-86C0-91A0D474032E}">
      <dgm:prSet phldrT="[Text]"/>
      <dgm:spPr>
        <a:solidFill>
          <a:srgbClr val="C00000"/>
        </a:solidFill>
      </dgm:spPr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ALPY</a:t>
          </a:r>
          <a:endParaRPr lang="cs-CZ" b="1" dirty="0">
            <a:solidFill>
              <a:schemeClr val="bg1"/>
            </a:solidFill>
          </a:endParaRPr>
        </a:p>
      </dgm:t>
    </dgm:pt>
    <dgm:pt modelId="{2D56D76F-6524-4339-BF77-A702815CEF4C}" type="parTrans" cxnId="{07CD2B20-2AB3-4AAE-B6D6-22B69C250F44}">
      <dgm:prSet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DBB1A281-3C29-4224-8902-F92B431E1AFB}" type="sibTrans" cxnId="{07CD2B20-2AB3-4AAE-B6D6-22B69C250F44}">
      <dgm:prSet/>
      <dgm:spPr/>
      <dgm:t>
        <a:bodyPr/>
        <a:lstStyle/>
        <a:p>
          <a:endParaRPr lang="cs-CZ"/>
        </a:p>
      </dgm:t>
    </dgm:pt>
    <dgm:pt modelId="{251F6264-592D-42E8-A30A-DC0437A69958}">
      <dgm:prSet phldrT="[Text]"/>
      <dgm:spPr>
        <a:solidFill>
          <a:srgbClr val="C00000"/>
        </a:solidFill>
      </dgm:spPr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Ropný koncern </a:t>
          </a:r>
        </a:p>
        <a:p>
          <a:r>
            <a:rPr lang="cs-CZ" b="1" dirty="0" smtClean="0">
              <a:solidFill>
                <a:schemeClr val="bg1"/>
              </a:solidFill>
            </a:rPr>
            <a:t>OMV</a:t>
          </a:r>
          <a:endParaRPr lang="cs-CZ" b="1" dirty="0">
            <a:solidFill>
              <a:schemeClr val="bg1"/>
            </a:solidFill>
          </a:endParaRPr>
        </a:p>
      </dgm:t>
    </dgm:pt>
    <dgm:pt modelId="{54B529A4-A03F-420E-98B5-9CD293A38577}" type="parTrans" cxnId="{89078952-9CCC-4792-9154-C093E6ACD5F1}">
      <dgm:prSet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EAF170D8-BA3C-4FC7-BFC5-22AB0ADCB9A7}" type="sibTrans" cxnId="{89078952-9CCC-4792-9154-C093E6ACD5F1}">
      <dgm:prSet/>
      <dgm:spPr/>
      <dgm:t>
        <a:bodyPr/>
        <a:lstStyle/>
        <a:p>
          <a:endParaRPr lang="cs-CZ"/>
        </a:p>
      </dgm:t>
    </dgm:pt>
    <dgm:pt modelId="{9FA862BC-0516-4456-B103-383C5488C3DD}">
      <dgm:prSet/>
      <dgm:spPr>
        <a:solidFill>
          <a:srgbClr val="C00000"/>
        </a:solidFill>
      </dgm:spPr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Historické město </a:t>
          </a:r>
        </a:p>
        <a:p>
          <a:r>
            <a:rPr lang="cs-CZ" b="1" dirty="0" smtClean="0">
              <a:solidFill>
                <a:schemeClr val="bg1"/>
              </a:solidFill>
            </a:rPr>
            <a:t>SLCBURK</a:t>
          </a:r>
          <a:endParaRPr lang="cs-CZ" b="1" dirty="0">
            <a:solidFill>
              <a:schemeClr val="bg1"/>
            </a:solidFill>
          </a:endParaRPr>
        </a:p>
      </dgm:t>
    </dgm:pt>
    <dgm:pt modelId="{7171940C-600C-4F70-9970-3412411C4F2D}" type="parTrans" cxnId="{CFEC5111-B206-4B87-8125-FD9A62E4D609}">
      <dgm:prSet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AAE6A985-E76F-4028-89D0-18F641ED6402}" type="sibTrans" cxnId="{CFEC5111-B206-4B87-8125-FD9A62E4D609}">
      <dgm:prSet/>
      <dgm:spPr/>
      <dgm:t>
        <a:bodyPr/>
        <a:lstStyle/>
        <a:p>
          <a:endParaRPr lang="cs-CZ"/>
        </a:p>
      </dgm:t>
    </dgm:pt>
    <dgm:pt modelId="{3989C30E-F97C-4141-A97E-95CB3ADC8211}">
      <dgm:prSet/>
      <dgm:spPr>
        <a:solidFill>
          <a:srgbClr val="C00000"/>
        </a:solidFill>
      </dgm:spPr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Úřední jazyk </a:t>
          </a:r>
        </a:p>
        <a:p>
          <a:r>
            <a:rPr lang="cs-CZ" b="1" dirty="0" smtClean="0">
              <a:solidFill>
                <a:schemeClr val="bg1"/>
              </a:solidFill>
            </a:rPr>
            <a:t>NĚMČINA</a:t>
          </a:r>
          <a:endParaRPr lang="cs-CZ" b="1" dirty="0">
            <a:solidFill>
              <a:schemeClr val="bg1"/>
            </a:solidFill>
          </a:endParaRPr>
        </a:p>
      </dgm:t>
    </dgm:pt>
    <dgm:pt modelId="{93F3D45A-4C0A-46F1-9C5A-6896AA55D01E}" type="parTrans" cxnId="{E76BA7DA-0448-4918-B181-79D05C6E36C8}">
      <dgm:prSet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726FECA9-B987-46C5-A62C-89705ACAE529}" type="sibTrans" cxnId="{E76BA7DA-0448-4918-B181-79D05C6E36C8}">
      <dgm:prSet/>
      <dgm:spPr/>
      <dgm:t>
        <a:bodyPr/>
        <a:lstStyle/>
        <a:p>
          <a:endParaRPr lang="cs-CZ"/>
        </a:p>
      </dgm:t>
    </dgm:pt>
    <dgm:pt modelId="{15C39A45-C79A-4290-AAC7-774D84646596}" type="pres">
      <dgm:prSet presAssocID="{EEE8F4A9-4E17-474A-B20F-23E1440F450A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4AB2356-1701-4082-BF93-E593292BFA4A}" type="pres">
      <dgm:prSet presAssocID="{D2F33AD7-411F-4C17-8B5C-F859E9F767DF}" presName="centerShape" presStyleLbl="node0" presStyleIdx="0" presStyleCnt="1"/>
      <dgm:spPr/>
      <dgm:t>
        <a:bodyPr/>
        <a:lstStyle/>
        <a:p>
          <a:endParaRPr lang="cs-CZ"/>
        </a:p>
      </dgm:t>
    </dgm:pt>
    <dgm:pt modelId="{76B939E9-3DDF-496A-896A-96EDA993524F}" type="pres">
      <dgm:prSet presAssocID="{04FB49E1-21D0-4C13-A5BD-74BA5D7F2911}" presName="parTrans" presStyleLbl="sibTrans2D1" presStyleIdx="0" presStyleCnt="6"/>
      <dgm:spPr/>
      <dgm:t>
        <a:bodyPr/>
        <a:lstStyle/>
        <a:p>
          <a:endParaRPr lang="cs-CZ"/>
        </a:p>
      </dgm:t>
    </dgm:pt>
    <dgm:pt modelId="{78940819-2886-4FBC-9E48-C3251918EBA0}" type="pres">
      <dgm:prSet presAssocID="{04FB49E1-21D0-4C13-A5BD-74BA5D7F2911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8937BD20-083C-4EA1-A6C4-7FE9887D440D}" type="pres">
      <dgm:prSet presAssocID="{DADECFEB-568E-4A8E-9970-658017E39EDD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5FED1A-D93A-4703-8F3F-DC46EBEFBD25}" type="pres">
      <dgm:prSet presAssocID="{55209EA0-E6AE-4B29-908F-678F705099DC}" presName="parTrans" presStyleLbl="sibTrans2D1" presStyleIdx="1" presStyleCnt="6"/>
      <dgm:spPr/>
      <dgm:t>
        <a:bodyPr/>
        <a:lstStyle/>
        <a:p>
          <a:endParaRPr lang="cs-CZ"/>
        </a:p>
      </dgm:t>
    </dgm:pt>
    <dgm:pt modelId="{9A80DE1D-B663-4066-8F64-C89496385EC3}" type="pres">
      <dgm:prSet presAssocID="{55209EA0-E6AE-4B29-908F-678F705099DC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A335CE7D-7001-46C8-8017-1802001F65F3}" type="pres">
      <dgm:prSet presAssocID="{6F62A2FA-C5B2-4DED-8B3F-8254A71F11DE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9206A-CF7E-4316-9FC4-1980C3DD3D30}" type="pres">
      <dgm:prSet presAssocID="{2D56D76F-6524-4339-BF77-A702815CEF4C}" presName="parTrans" presStyleLbl="sibTrans2D1" presStyleIdx="2" presStyleCnt="6"/>
      <dgm:spPr/>
      <dgm:t>
        <a:bodyPr/>
        <a:lstStyle/>
        <a:p>
          <a:endParaRPr lang="cs-CZ"/>
        </a:p>
      </dgm:t>
    </dgm:pt>
    <dgm:pt modelId="{6F50C1DA-1F17-4321-8A78-4F68CD3FADA2}" type="pres">
      <dgm:prSet presAssocID="{2D56D76F-6524-4339-BF77-A702815CEF4C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D49E2400-9206-4C9F-B120-1211E0891B7C}" type="pres">
      <dgm:prSet presAssocID="{C110D321-2DD5-4429-86C0-91A0D474032E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964230-A065-44A6-A207-5BC4904BEBAD}" type="pres">
      <dgm:prSet presAssocID="{54B529A4-A03F-420E-98B5-9CD293A38577}" presName="parTrans" presStyleLbl="sibTrans2D1" presStyleIdx="3" presStyleCnt="6"/>
      <dgm:spPr/>
      <dgm:t>
        <a:bodyPr/>
        <a:lstStyle/>
        <a:p>
          <a:endParaRPr lang="cs-CZ"/>
        </a:p>
      </dgm:t>
    </dgm:pt>
    <dgm:pt modelId="{00AABA39-67D1-4AA5-BD1C-2C319FF50FE2}" type="pres">
      <dgm:prSet presAssocID="{54B529A4-A03F-420E-98B5-9CD293A38577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ED6ACC68-F4A3-4FA0-915C-91166BF2BED0}" type="pres">
      <dgm:prSet presAssocID="{251F6264-592D-42E8-A30A-DC0437A69958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21D06C-79D2-4CCB-BDB6-059C8AD24B8E}" type="pres">
      <dgm:prSet presAssocID="{7171940C-600C-4F70-9970-3412411C4F2D}" presName="parTrans" presStyleLbl="sibTrans2D1" presStyleIdx="4" presStyleCnt="6"/>
      <dgm:spPr/>
      <dgm:t>
        <a:bodyPr/>
        <a:lstStyle/>
        <a:p>
          <a:endParaRPr lang="cs-CZ"/>
        </a:p>
      </dgm:t>
    </dgm:pt>
    <dgm:pt modelId="{20CE3A39-7E02-4226-B605-4A93BD6293B9}" type="pres">
      <dgm:prSet presAssocID="{7171940C-600C-4F70-9970-3412411C4F2D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7B0DFB70-209F-4F16-AD82-C62AA33751AF}" type="pres">
      <dgm:prSet presAssocID="{9FA862BC-0516-4456-B103-383C5488C3DD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49204E-EF45-403A-B633-EB66D45B0878}" type="pres">
      <dgm:prSet presAssocID="{93F3D45A-4C0A-46F1-9C5A-6896AA55D01E}" presName="parTrans" presStyleLbl="sibTrans2D1" presStyleIdx="5" presStyleCnt="6"/>
      <dgm:spPr/>
      <dgm:t>
        <a:bodyPr/>
        <a:lstStyle/>
        <a:p>
          <a:endParaRPr lang="cs-CZ"/>
        </a:p>
      </dgm:t>
    </dgm:pt>
    <dgm:pt modelId="{A0C2A81C-76E2-4830-9850-ED2D49E1E1BB}" type="pres">
      <dgm:prSet presAssocID="{93F3D45A-4C0A-46F1-9C5A-6896AA55D01E}" presName="connectorText" presStyleLbl="sibTrans2D1" presStyleIdx="5" presStyleCnt="6"/>
      <dgm:spPr/>
      <dgm:t>
        <a:bodyPr/>
        <a:lstStyle/>
        <a:p>
          <a:endParaRPr lang="cs-CZ"/>
        </a:p>
      </dgm:t>
    </dgm:pt>
    <dgm:pt modelId="{3794E2DE-2CD8-4AE2-BAE3-A00E560F678F}" type="pres">
      <dgm:prSet presAssocID="{3989C30E-F97C-4141-A97E-95CB3ADC8211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93A7AE-5C71-4EE6-B547-F879C82A7C3B}" type="presOf" srcId="{55209EA0-E6AE-4B29-908F-678F705099DC}" destId="{205FED1A-D93A-4703-8F3F-DC46EBEFBD25}" srcOrd="0" destOrd="0" presId="urn:microsoft.com/office/officeart/2005/8/layout/radial5"/>
    <dgm:cxn modelId="{48709AE9-5F4E-438C-A766-7BC3E785669B}" type="presOf" srcId="{6F62A2FA-C5B2-4DED-8B3F-8254A71F11DE}" destId="{A335CE7D-7001-46C8-8017-1802001F65F3}" srcOrd="0" destOrd="0" presId="urn:microsoft.com/office/officeart/2005/8/layout/radial5"/>
    <dgm:cxn modelId="{4EC1EDC2-4656-4E9F-9750-3FB3666E4DF5}" type="presOf" srcId="{7171940C-600C-4F70-9970-3412411C4F2D}" destId="{3F21D06C-79D2-4CCB-BDB6-059C8AD24B8E}" srcOrd="0" destOrd="0" presId="urn:microsoft.com/office/officeart/2005/8/layout/radial5"/>
    <dgm:cxn modelId="{30882C6E-479D-4D90-BB30-B1D42DC9BF7D}" type="presOf" srcId="{9FA862BC-0516-4456-B103-383C5488C3DD}" destId="{7B0DFB70-209F-4F16-AD82-C62AA33751AF}" srcOrd="0" destOrd="0" presId="urn:microsoft.com/office/officeart/2005/8/layout/radial5"/>
    <dgm:cxn modelId="{9B9B537F-E7BD-4FAB-995F-CF8AD6498608}" srcId="{D2F33AD7-411F-4C17-8B5C-F859E9F767DF}" destId="{DADECFEB-568E-4A8E-9970-658017E39EDD}" srcOrd="0" destOrd="0" parTransId="{04FB49E1-21D0-4C13-A5BD-74BA5D7F2911}" sibTransId="{FA25B472-74D7-4607-921F-D83BBF648A3D}"/>
    <dgm:cxn modelId="{821F5060-5757-4598-8F0C-050124160C6E}" type="presOf" srcId="{55209EA0-E6AE-4B29-908F-678F705099DC}" destId="{9A80DE1D-B663-4066-8F64-C89496385EC3}" srcOrd="1" destOrd="0" presId="urn:microsoft.com/office/officeart/2005/8/layout/radial5"/>
    <dgm:cxn modelId="{89078952-9CCC-4792-9154-C093E6ACD5F1}" srcId="{D2F33AD7-411F-4C17-8B5C-F859E9F767DF}" destId="{251F6264-592D-42E8-A30A-DC0437A69958}" srcOrd="3" destOrd="0" parTransId="{54B529A4-A03F-420E-98B5-9CD293A38577}" sibTransId="{EAF170D8-BA3C-4FC7-BFC5-22AB0ADCB9A7}"/>
    <dgm:cxn modelId="{175F1084-440A-4DB4-9846-6F118E30219E}" type="presOf" srcId="{54B529A4-A03F-420E-98B5-9CD293A38577}" destId="{53964230-A065-44A6-A207-5BC4904BEBAD}" srcOrd="0" destOrd="0" presId="urn:microsoft.com/office/officeart/2005/8/layout/radial5"/>
    <dgm:cxn modelId="{35268540-381F-40A0-86FA-1317C1DA13CC}" srcId="{EEE8F4A9-4E17-474A-B20F-23E1440F450A}" destId="{D2F33AD7-411F-4C17-8B5C-F859E9F767DF}" srcOrd="0" destOrd="0" parTransId="{B351ED2E-82F0-487E-BFBF-65EC2D94DB41}" sibTransId="{8956672B-CAC5-4846-BEBE-CF5778EB8330}"/>
    <dgm:cxn modelId="{CFEC5111-B206-4B87-8125-FD9A62E4D609}" srcId="{D2F33AD7-411F-4C17-8B5C-F859E9F767DF}" destId="{9FA862BC-0516-4456-B103-383C5488C3DD}" srcOrd="4" destOrd="0" parTransId="{7171940C-600C-4F70-9970-3412411C4F2D}" sibTransId="{AAE6A985-E76F-4028-89D0-18F641ED6402}"/>
    <dgm:cxn modelId="{7D9A5A9F-B08A-4989-AD17-1E0A301D9A66}" type="presOf" srcId="{251F6264-592D-42E8-A30A-DC0437A69958}" destId="{ED6ACC68-F4A3-4FA0-915C-91166BF2BED0}" srcOrd="0" destOrd="0" presId="urn:microsoft.com/office/officeart/2005/8/layout/radial5"/>
    <dgm:cxn modelId="{378756C0-F5E0-4433-B046-7976D378C02F}" type="presOf" srcId="{2D56D76F-6524-4339-BF77-A702815CEF4C}" destId="{AC79206A-CF7E-4316-9FC4-1980C3DD3D30}" srcOrd="0" destOrd="0" presId="urn:microsoft.com/office/officeart/2005/8/layout/radial5"/>
    <dgm:cxn modelId="{57DBF7B2-54A3-4A9C-B19A-E9BBE7C1F527}" type="presOf" srcId="{C110D321-2DD5-4429-86C0-91A0D474032E}" destId="{D49E2400-9206-4C9F-B120-1211E0891B7C}" srcOrd="0" destOrd="0" presId="urn:microsoft.com/office/officeart/2005/8/layout/radial5"/>
    <dgm:cxn modelId="{E76BA7DA-0448-4918-B181-79D05C6E36C8}" srcId="{D2F33AD7-411F-4C17-8B5C-F859E9F767DF}" destId="{3989C30E-F97C-4141-A97E-95CB3ADC8211}" srcOrd="5" destOrd="0" parTransId="{93F3D45A-4C0A-46F1-9C5A-6896AA55D01E}" sibTransId="{726FECA9-B987-46C5-A62C-89705ACAE529}"/>
    <dgm:cxn modelId="{60528A4A-470E-4610-8EEE-BBEEFC37EB89}" srcId="{D2F33AD7-411F-4C17-8B5C-F859E9F767DF}" destId="{6F62A2FA-C5B2-4DED-8B3F-8254A71F11DE}" srcOrd="1" destOrd="0" parTransId="{55209EA0-E6AE-4B29-908F-678F705099DC}" sibTransId="{C25F1F9C-7FB3-449F-93A8-DC4289611BDB}"/>
    <dgm:cxn modelId="{4BC2F9A0-4787-45F3-9C3A-FD3A8E990BA3}" type="presOf" srcId="{7171940C-600C-4F70-9970-3412411C4F2D}" destId="{20CE3A39-7E02-4226-B605-4A93BD6293B9}" srcOrd="1" destOrd="0" presId="urn:microsoft.com/office/officeart/2005/8/layout/radial5"/>
    <dgm:cxn modelId="{540DFF42-B488-4615-9F81-C83B6580C6F1}" type="presOf" srcId="{3989C30E-F97C-4141-A97E-95CB3ADC8211}" destId="{3794E2DE-2CD8-4AE2-BAE3-A00E560F678F}" srcOrd="0" destOrd="0" presId="urn:microsoft.com/office/officeart/2005/8/layout/radial5"/>
    <dgm:cxn modelId="{7193A16E-AB06-4D59-B39E-4C5B4EF4EF85}" type="presOf" srcId="{DADECFEB-568E-4A8E-9970-658017E39EDD}" destId="{8937BD20-083C-4EA1-A6C4-7FE9887D440D}" srcOrd="0" destOrd="0" presId="urn:microsoft.com/office/officeart/2005/8/layout/radial5"/>
    <dgm:cxn modelId="{AE3CD7C5-84D1-4D57-8D13-3A10EF53AD30}" type="presOf" srcId="{2D56D76F-6524-4339-BF77-A702815CEF4C}" destId="{6F50C1DA-1F17-4321-8A78-4F68CD3FADA2}" srcOrd="1" destOrd="0" presId="urn:microsoft.com/office/officeart/2005/8/layout/radial5"/>
    <dgm:cxn modelId="{006610C0-FAEB-492F-B793-E120B06F0666}" type="presOf" srcId="{93F3D45A-4C0A-46F1-9C5A-6896AA55D01E}" destId="{A549204E-EF45-403A-B633-EB66D45B0878}" srcOrd="0" destOrd="0" presId="urn:microsoft.com/office/officeart/2005/8/layout/radial5"/>
    <dgm:cxn modelId="{5246B938-6617-4569-AF1A-2AE4610F4F55}" type="presOf" srcId="{93F3D45A-4C0A-46F1-9C5A-6896AA55D01E}" destId="{A0C2A81C-76E2-4830-9850-ED2D49E1E1BB}" srcOrd="1" destOrd="0" presId="urn:microsoft.com/office/officeart/2005/8/layout/radial5"/>
    <dgm:cxn modelId="{76236F33-8135-488D-A081-03452250DE84}" type="presOf" srcId="{04FB49E1-21D0-4C13-A5BD-74BA5D7F2911}" destId="{78940819-2886-4FBC-9E48-C3251918EBA0}" srcOrd="1" destOrd="0" presId="urn:microsoft.com/office/officeart/2005/8/layout/radial5"/>
    <dgm:cxn modelId="{07CD2B20-2AB3-4AAE-B6D6-22B69C250F44}" srcId="{D2F33AD7-411F-4C17-8B5C-F859E9F767DF}" destId="{C110D321-2DD5-4429-86C0-91A0D474032E}" srcOrd="2" destOrd="0" parTransId="{2D56D76F-6524-4339-BF77-A702815CEF4C}" sibTransId="{DBB1A281-3C29-4224-8902-F92B431E1AFB}"/>
    <dgm:cxn modelId="{7BA80138-7B4A-40E4-A171-93FBBDE79D84}" type="presOf" srcId="{EEE8F4A9-4E17-474A-B20F-23E1440F450A}" destId="{15C39A45-C79A-4290-AAC7-774D84646596}" srcOrd="0" destOrd="0" presId="urn:microsoft.com/office/officeart/2005/8/layout/radial5"/>
    <dgm:cxn modelId="{932EB3B4-152F-49A8-93D5-A1637424B820}" type="presOf" srcId="{04FB49E1-21D0-4C13-A5BD-74BA5D7F2911}" destId="{76B939E9-3DDF-496A-896A-96EDA993524F}" srcOrd="0" destOrd="0" presId="urn:microsoft.com/office/officeart/2005/8/layout/radial5"/>
    <dgm:cxn modelId="{8339E967-1EE2-4183-A687-FC0C33C0AECB}" type="presOf" srcId="{54B529A4-A03F-420E-98B5-9CD293A38577}" destId="{00AABA39-67D1-4AA5-BD1C-2C319FF50FE2}" srcOrd="1" destOrd="0" presId="urn:microsoft.com/office/officeart/2005/8/layout/radial5"/>
    <dgm:cxn modelId="{FDE0EB25-D054-46C9-8E36-0BF4D3C76CC9}" type="presOf" srcId="{D2F33AD7-411F-4C17-8B5C-F859E9F767DF}" destId="{84AB2356-1701-4082-BF93-E593292BFA4A}" srcOrd="0" destOrd="0" presId="urn:microsoft.com/office/officeart/2005/8/layout/radial5"/>
    <dgm:cxn modelId="{2FD34904-1CCA-423A-BBDD-EEF677532E95}" type="presParOf" srcId="{15C39A45-C79A-4290-AAC7-774D84646596}" destId="{84AB2356-1701-4082-BF93-E593292BFA4A}" srcOrd="0" destOrd="0" presId="urn:microsoft.com/office/officeart/2005/8/layout/radial5"/>
    <dgm:cxn modelId="{FA4427C3-DD9A-400A-805F-2A48327B90B6}" type="presParOf" srcId="{15C39A45-C79A-4290-AAC7-774D84646596}" destId="{76B939E9-3DDF-496A-896A-96EDA993524F}" srcOrd="1" destOrd="0" presId="urn:microsoft.com/office/officeart/2005/8/layout/radial5"/>
    <dgm:cxn modelId="{7B42EAFC-2197-4DF0-8128-E1535FF6FFA5}" type="presParOf" srcId="{76B939E9-3DDF-496A-896A-96EDA993524F}" destId="{78940819-2886-4FBC-9E48-C3251918EBA0}" srcOrd="0" destOrd="0" presId="urn:microsoft.com/office/officeart/2005/8/layout/radial5"/>
    <dgm:cxn modelId="{73C76FA1-725A-456D-ACF1-633E50A71AC2}" type="presParOf" srcId="{15C39A45-C79A-4290-AAC7-774D84646596}" destId="{8937BD20-083C-4EA1-A6C4-7FE9887D440D}" srcOrd="2" destOrd="0" presId="urn:microsoft.com/office/officeart/2005/8/layout/radial5"/>
    <dgm:cxn modelId="{DC9279F9-F8B4-4400-88E8-38615A23F614}" type="presParOf" srcId="{15C39A45-C79A-4290-AAC7-774D84646596}" destId="{205FED1A-D93A-4703-8F3F-DC46EBEFBD25}" srcOrd="3" destOrd="0" presId="urn:microsoft.com/office/officeart/2005/8/layout/radial5"/>
    <dgm:cxn modelId="{A8E0FFD8-402D-4D93-8D18-473F64005FEB}" type="presParOf" srcId="{205FED1A-D93A-4703-8F3F-DC46EBEFBD25}" destId="{9A80DE1D-B663-4066-8F64-C89496385EC3}" srcOrd="0" destOrd="0" presId="urn:microsoft.com/office/officeart/2005/8/layout/radial5"/>
    <dgm:cxn modelId="{36C8428A-36A2-4D90-B087-C1D7B3D067B5}" type="presParOf" srcId="{15C39A45-C79A-4290-AAC7-774D84646596}" destId="{A335CE7D-7001-46C8-8017-1802001F65F3}" srcOrd="4" destOrd="0" presId="urn:microsoft.com/office/officeart/2005/8/layout/radial5"/>
    <dgm:cxn modelId="{871A0857-27A2-47C6-867D-3B67E34F8D4D}" type="presParOf" srcId="{15C39A45-C79A-4290-AAC7-774D84646596}" destId="{AC79206A-CF7E-4316-9FC4-1980C3DD3D30}" srcOrd="5" destOrd="0" presId="urn:microsoft.com/office/officeart/2005/8/layout/radial5"/>
    <dgm:cxn modelId="{201CA5FB-C590-4F88-B503-1FCAFA1D03CD}" type="presParOf" srcId="{AC79206A-CF7E-4316-9FC4-1980C3DD3D30}" destId="{6F50C1DA-1F17-4321-8A78-4F68CD3FADA2}" srcOrd="0" destOrd="0" presId="urn:microsoft.com/office/officeart/2005/8/layout/radial5"/>
    <dgm:cxn modelId="{8004006B-7978-49F9-99E2-F95F6110B90D}" type="presParOf" srcId="{15C39A45-C79A-4290-AAC7-774D84646596}" destId="{D49E2400-9206-4C9F-B120-1211E0891B7C}" srcOrd="6" destOrd="0" presId="urn:microsoft.com/office/officeart/2005/8/layout/radial5"/>
    <dgm:cxn modelId="{93EF3703-E0C4-422B-BEE1-AC9FB8F5CD69}" type="presParOf" srcId="{15C39A45-C79A-4290-AAC7-774D84646596}" destId="{53964230-A065-44A6-A207-5BC4904BEBAD}" srcOrd="7" destOrd="0" presId="urn:microsoft.com/office/officeart/2005/8/layout/radial5"/>
    <dgm:cxn modelId="{14451AEA-118E-4194-A181-2C05477945DD}" type="presParOf" srcId="{53964230-A065-44A6-A207-5BC4904BEBAD}" destId="{00AABA39-67D1-4AA5-BD1C-2C319FF50FE2}" srcOrd="0" destOrd="0" presId="urn:microsoft.com/office/officeart/2005/8/layout/radial5"/>
    <dgm:cxn modelId="{7853B5C0-9434-4407-BB11-8318C1DB6096}" type="presParOf" srcId="{15C39A45-C79A-4290-AAC7-774D84646596}" destId="{ED6ACC68-F4A3-4FA0-915C-91166BF2BED0}" srcOrd="8" destOrd="0" presId="urn:microsoft.com/office/officeart/2005/8/layout/radial5"/>
    <dgm:cxn modelId="{E8BCF185-F501-4F08-A1D8-6D833A6A2971}" type="presParOf" srcId="{15C39A45-C79A-4290-AAC7-774D84646596}" destId="{3F21D06C-79D2-4CCB-BDB6-059C8AD24B8E}" srcOrd="9" destOrd="0" presId="urn:microsoft.com/office/officeart/2005/8/layout/radial5"/>
    <dgm:cxn modelId="{B424A85C-869F-44CB-A57D-B5423567A905}" type="presParOf" srcId="{3F21D06C-79D2-4CCB-BDB6-059C8AD24B8E}" destId="{20CE3A39-7E02-4226-B605-4A93BD6293B9}" srcOrd="0" destOrd="0" presId="urn:microsoft.com/office/officeart/2005/8/layout/radial5"/>
    <dgm:cxn modelId="{AF81673D-3B18-48C3-BE19-3424EC348467}" type="presParOf" srcId="{15C39A45-C79A-4290-AAC7-774D84646596}" destId="{7B0DFB70-209F-4F16-AD82-C62AA33751AF}" srcOrd="10" destOrd="0" presId="urn:microsoft.com/office/officeart/2005/8/layout/radial5"/>
    <dgm:cxn modelId="{70AF0278-CE80-480A-998C-646590197A90}" type="presParOf" srcId="{15C39A45-C79A-4290-AAC7-774D84646596}" destId="{A549204E-EF45-403A-B633-EB66D45B0878}" srcOrd="11" destOrd="0" presId="urn:microsoft.com/office/officeart/2005/8/layout/radial5"/>
    <dgm:cxn modelId="{72CAECA6-1822-4412-A565-4A0FDFF74807}" type="presParOf" srcId="{A549204E-EF45-403A-B633-EB66D45B0878}" destId="{A0C2A81C-76E2-4830-9850-ED2D49E1E1BB}" srcOrd="0" destOrd="0" presId="urn:microsoft.com/office/officeart/2005/8/layout/radial5"/>
    <dgm:cxn modelId="{11BE6387-5FA4-4AA0-93DC-620723C9B946}" type="presParOf" srcId="{15C39A45-C79A-4290-AAC7-774D84646596}" destId="{3794E2DE-2CD8-4AE2-BAE3-A00E560F678F}" srcOrd="12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93493E5-2306-4517-9262-8927F77F1429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B31154E-FB36-44F6-B1FD-939F3AF260B1}">
      <dgm:prSet phldrT="[Text]"/>
      <dgm:spPr>
        <a:solidFill>
          <a:srgbClr val="C0000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POLSKO</a:t>
          </a:r>
          <a:endParaRPr lang="cs-CZ" b="1" dirty="0">
            <a:solidFill>
              <a:schemeClr val="tx1"/>
            </a:solidFill>
          </a:endParaRPr>
        </a:p>
      </dgm:t>
    </dgm:pt>
    <dgm:pt modelId="{77D560F1-A9A7-4472-AE91-F7BD3220187B}" type="parTrans" cxnId="{574E7023-B600-4968-BF15-7267129797CC}">
      <dgm:prSet/>
      <dgm:spPr/>
      <dgm:t>
        <a:bodyPr/>
        <a:lstStyle/>
        <a:p>
          <a:endParaRPr lang="cs-CZ"/>
        </a:p>
      </dgm:t>
    </dgm:pt>
    <dgm:pt modelId="{19D9803D-F221-4584-9DB1-A5966730E74B}" type="sibTrans" cxnId="{574E7023-B600-4968-BF15-7267129797CC}">
      <dgm:prSet/>
      <dgm:spPr/>
      <dgm:t>
        <a:bodyPr/>
        <a:lstStyle/>
        <a:p>
          <a:endParaRPr lang="cs-CZ"/>
        </a:p>
      </dgm:t>
    </dgm:pt>
    <dgm:pt modelId="{B9D0C99D-B2B9-4189-A219-9303B8A7052E}">
      <dgm:prSet phldrT="[Text]"/>
      <dgm:spPr>
        <a:solidFill>
          <a:srgbClr val="92D05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Hlavní město </a:t>
          </a:r>
        </a:p>
        <a:p>
          <a:r>
            <a:rPr lang="cs-CZ" b="1" dirty="0" smtClean="0">
              <a:solidFill>
                <a:schemeClr val="tx1"/>
              </a:solidFill>
            </a:rPr>
            <a:t>VARŠAVA</a:t>
          </a:r>
          <a:endParaRPr lang="cs-CZ" b="1" dirty="0">
            <a:solidFill>
              <a:schemeClr val="tx1"/>
            </a:solidFill>
          </a:endParaRPr>
        </a:p>
      </dgm:t>
    </dgm:pt>
    <dgm:pt modelId="{D7EEA506-1B11-42B0-8147-0D83160F22B0}" type="parTrans" cxnId="{89EFFB23-B1F1-41FF-9E8C-F002F6CF7D88}">
      <dgm:prSet/>
      <dgm:spPr>
        <a:solidFill>
          <a:srgbClr val="FF0000"/>
        </a:solidFill>
      </dgm:spPr>
      <dgm:t>
        <a:bodyPr/>
        <a:lstStyle/>
        <a:p>
          <a:endParaRPr lang="cs-CZ">
            <a:solidFill>
              <a:srgbClr val="7030A0"/>
            </a:solidFill>
          </a:endParaRPr>
        </a:p>
      </dgm:t>
    </dgm:pt>
    <dgm:pt modelId="{B09EBC5B-2E36-4E6D-9842-F3D175E8ABE4}" type="sibTrans" cxnId="{89EFFB23-B1F1-41FF-9E8C-F002F6CF7D88}">
      <dgm:prSet/>
      <dgm:spPr/>
      <dgm:t>
        <a:bodyPr/>
        <a:lstStyle/>
        <a:p>
          <a:endParaRPr lang="cs-CZ"/>
        </a:p>
      </dgm:t>
    </dgm:pt>
    <dgm:pt modelId="{D6A68F18-C3FA-481B-BB63-9238030C6117}">
      <dgm:prSet phldrT="[Text]"/>
      <dgm:spPr>
        <a:solidFill>
          <a:srgbClr val="92D05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Koncentrační tábor 2. </a:t>
          </a:r>
          <a:r>
            <a:rPr lang="cs-CZ" b="1" dirty="0" err="1" smtClean="0">
              <a:solidFill>
                <a:schemeClr val="tx1"/>
              </a:solidFill>
            </a:rPr>
            <a:t>sv.v</a:t>
          </a:r>
          <a:r>
            <a:rPr lang="cs-CZ" b="1" dirty="0" smtClean="0">
              <a:solidFill>
                <a:schemeClr val="tx1"/>
              </a:solidFill>
            </a:rPr>
            <a:t>. </a:t>
          </a:r>
        </a:p>
        <a:p>
          <a:r>
            <a:rPr lang="cs-CZ" b="1" dirty="0" smtClean="0">
              <a:solidFill>
                <a:schemeClr val="tx1"/>
              </a:solidFill>
            </a:rPr>
            <a:t>OSVĚTIM</a:t>
          </a:r>
          <a:endParaRPr lang="cs-CZ" b="1" dirty="0">
            <a:solidFill>
              <a:schemeClr val="tx1"/>
            </a:solidFill>
          </a:endParaRPr>
        </a:p>
      </dgm:t>
    </dgm:pt>
    <dgm:pt modelId="{8A3ABC41-4000-4A71-9E29-E0D7A5853E2C}" type="parTrans" cxnId="{28ADDCEE-5B08-4338-9262-CC3C81122166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1F8DCF09-9058-4EC6-87DB-24A044B3848D}" type="sibTrans" cxnId="{28ADDCEE-5B08-4338-9262-CC3C81122166}">
      <dgm:prSet/>
      <dgm:spPr/>
      <dgm:t>
        <a:bodyPr/>
        <a:lstStyle/>
        <a:p>
          <a:endParaRPr lang="cs-CZ"/>
        </a:p>
      </dgm:t>
    </dgm:pt>
    <dgm:pt modelId="{D02DE5FB-AB3D-407C-ACA5-B6F4528D8C75}">
      <dgm:prSet phldrT="[Text]"/>
      <dgm:spPr>
        <a:solidFill>
          <a:srgbClr val="92D05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Námořní přístavy </a:t>
          </a:r>
        </a:p>
        <a:p>
          <a:r>
            <a:rPr lang="cs-CZ" b="1" dirty="0" smtClean="0">
              <a:solidFill>
                <a:schemeClr val="tx1"/>
              </a:solidFill>
            </a:rPr>
            <a:t>ŠTĚTÍN, GDAŇSK, GDYNĚ</a:t>
          </a:r>
          <a:endParaRPr lang="cs-CZ" b="1" dirty="0">
            <a:solidFill>
              <a:schemeClr val="tx1"/>
            </a:solidFill>
          </a:endParaRPr>
        </a:p>
      </dgm:t>
    </dgm:pt>
    <dgm:pt modelId="{BD44DC15-745B-481E-935C-7D76B816041E}" type="parTrans" cxnId="{C9E76D3D-52F2-422E-A43A-E93624FB6456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FEB0FE12-A51F-4CE2-B6A5-1EDF5DEB4DBE}" type="sibTrans" cxnId="{C9E76D3D-52F2-422E-A43A-E93624FB6456}">
      <dgm:prSet/>
      <dgm:spPr/>
      <dgm:t>
        <a:bodyPr/>
        <a:lstStyle/>
        <a:p>
          <a:endParaRPr lang="cs-CZ"/>
        </a:p>
      </dgm:t>
    </dgm:pt>
    <dgm:pt modelId="{DA3E999D-1960-460E-9B10-0ECB7DFB85E3}">
      <dgm:prSet phldrT="[Text]"/>
      <dgm:spPr>
        <a:solidFill>
          <a:srgbClr val="92D050"/>
        </a:solidFill>
      </dgm:spPr>
      <dgm:t>
        <a:bodyPr/>
        <a:lstStyle/>
        <a:p>
          <a:r>
            <a:rPr lang="cs-CZ" b="1" dirty="0" err="1" smtClean="0">
              <a:solidFill>
                <a:schemeClr val="tx1"/>
              </a:solidFill>
            </a:rPr>
            <a:t>Středopolské</a:t>
          </a:r>
          <a:r>
            <a:rPr lang="cs-CZ" b="1" dirty="0" smtClean="0">
              <a:solidFill>
                <a:schemeClr val="tx1"/>
              </a:solidFill>
            </a:rPr>
            <a:t> nížiny</a:t>
          </a:r>
          <a:endParaRPr lang="cs-CZ" b="1" dirty="0">
            <a:solidFill>
              <a:schemeClr val="tx1"/>
            </a:solidFill>
          </a:endParaRPr>
        </a:p>
      </dgm:t>
    </dgm:pt>
    <dgm:pt modelId="{9DB0DBA8-41E4-488F-AF10-FB080CB0FB34}" type="parTrans" cxnId="{9788CBD6-8176-4230-ADA3-4B58ADAE1837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8ADEC0B4-C166-469B-87B7-5879F1B697CC}" type="sibTrans" cxnId="{9788CBD6-8176-4230-ADA3-4B58ADAE1837}">
      <dgm:prSet/>
      <dgm:spPr/>
      <dgm:t>
        <a:bodyPr/>
        <a:lstStyle/>
        <a:p>
          <a:endParaRPr lang="cs-CZ"/>
        </a:p>
      </dgm:t>
    </dgm:pt>
    <dgm:pt modelId="{BCA45CA6-FF08-415B-95DF-383BC647E6D7}">
      <dgm:prSet phldrT="[Text]"/>
      <dgm:spPr/>
      <dgm:t>
        <a:bodyPr/>
        <a:lstStyle/>
        <a:p>
          <a:endParaRPr lang="cs-CZ" dirty="0"/>
        </a:p>
      </dgm:t>
    </dgm:pt>
    <dgm:pt modelId="{6315FF30-2FED-4CA6-AF89-A06EC575133E}" type="parTrans" cxnId="{6DC1DD38-B1B9-413C-9DC4-D3ED9F38405E}">
      <dgm:prSet/>
      <dgm:spPr/>
      <dgm:t>
        <a:bodyPr/>
        <a:lstStyle/>
        <a:p>
          <a:endParaRPr lang="cs-CZ"/>
        </a:p>
      </dgm:t>
    </dgm:pt>
    <dgm:pt modelId="{5325960A-F739-43EA-AE2C-CE978F644DCF}" type="sibTrans" cxnId="{6DC1DD38-B1B9-413C-9DC4-D3ED9F38405E}">
      <dgm:prSet/>
      <dgm:spPr/>
      <dgm:t>
        <a:bodyPr/>
        <a:lstStyle/>
        <a:p>
          <a:endParaRPr lang="cs-CZ"/>
        </a:p>
      </dgm:t>
    </dgm:pt>
    <dgm:pt modelId="{CC86FF99-1CA7-4C6B-A5AE-66856CECF2F8}">
      <dgm:prSet phldrT="[Text]"/>
      <dgm:spPr/>
      <dgm:t>
        <a:bodyPr/>
        <a:lstStyle/>
        <a:p>
          <a:endParaRPr lang="cs-CZ" dirty="0"/>
        </a:p>
      </dgm:t>
    </dgm:pt>
    <dgm:pt modelId="{9A6DDF68-5686-4675-8812-753F23850AED}" type="parTrans" cxnId="{3B1ABBBC-1AED-4387-BA82-4D41C0E128FC}">
      <dgm:prSet/>
      <dgm:spPr/>
      <dgm:t>
        <a:bodyPr/>
        <a:lstStyle/>
        <a:p>
          <a:endParaRPr lang="cs-CZ"/>
        </a:p>
      </dgm:t>
    </dgm:pt>
    <dgm:pt modelId="{7E81367A-6C7F-4938-BEA1-38A4535029CF}" type="sibTrans" cxnId="{3B1ABBBC-1AED-4387-BA82-4D41C0E128FC}">
      <dgm:prSet/>
      <dgm:spPr/>
      <dgm:t>
        <a:bodyPr/>
        <a:lstStyle/>
        <a:p>
          <a:endParaRPr lang="cs-CZ"/>
        </a:p>
      </dgm:t>
    </dgm:pt>
    <dgm:pt modelId="{5E719214-8178-47CE-85F7-1F05EC24092F}">
      <dgm:prSet/>
      <dgm:spPr>
        <a:solidFill>
          <a:srgbClr val="92D05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Nejvyšší pohoří </a:t>
          </a:r>
        </a:p>
        <a:p>
          <a:r>
            <a:rPr lang="cs-CZ" b="1" dirty="0" smtClean="0">
              <a:solidFill>
                <a:schemeClr val="tx1"/>
              </a:solidFill>
            </a:rPr>
            <a:t>TATRY</a:t>
          </a:r>
          <a:endParaRPr lang="cs-CZ" b="1" dirty="0">
            <a:solidFill>
              <a:schemeClr val="tx1"/>
            </a:solidFill>
          </a:endParaRPr>
        </a:p>
      </dgm:t>
    </dgm:pt>
    <dgm:pt modelId="{57C412D4-252C-4356-8691-63E525E0546A}" type="parTrans" cxnId="{02649128-7BAC-45B6-8393-F91591223DC1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76C2799E-3167-4E27-B2F8-2E06B4A5E233}" type="sibTrans" cxnId="{02649128-7BAC-45B6-8393-F91591223DC1}">
      <dgm:prSet/>
      <dgm:spPr/>
      <dgm:t>
        <a:bodyPr/>
        <a:lstStyle/>
        <a:p>
          <a:endParaRPr lang="cs-CZ"/>
        </a:p>
      </dgm:t>
    </dgm:pt>
    <dgm:pt modelId="{7B2B7E4F-FF5D-4F47-AEF0-69DADC3F0B9B}">
      <dgm:prSet/>
      <dgm:spPr>
        <a:solidFill>
          <a:srgbClr val="92D05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MAZURSKÁ JEZERA</a:t>
          </a:r>
        </a:p>
        <a:p>
          <a:r>
            <a:rPr lang="cs-CZ" b="1" dirty="0" smtClean="0">
              <a:solidFill>
                <a:schemeClr val="tx1"/>
              </a:solidFill>
            </a:rPr>
            <a:t>Řeka VISLA</a:t>
          </a:r>
          <a:endParaRPr lang="cs-CZ" b="1" dirty="0">
            <a:solidFill>
              <a:schemeClr val="tx1"/>
            </a:solidFill>
          </a:endParaRPr>
        </a:p>
      </dgm:t>
    </dgm:pt>
    <dgm:pt modelId="{F5ADC69B-4933-41A8-8D51-078EEDCFA2CC}" type="parTrans" cxnId="{BF628742-2C1F-47C1-BA6B-AC29717B2CDA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46CD9065-A2E3-49BD-85FA-D8C6F4E1EF84}" type="sibTrans" cxnId="{BF628742-2C1F-47C1-BA6B-AC29717B2CDA}">
      <dgm:prSet/>
      <dgm:spPr/>
      <dgm:t>
        <a:bodyPr/>
        <a:lstStyle/>
        <a:p>
          <a:endParaRPr lang="cs-CZ"/>
        </a:p>
      </dgm:t>
    </dgm:pt>
    <dgm:pt modelId="{B944966D-A2CA-4411-9C96-90621B6F2C3D}">
      <dgm:prSet/>
      <dgm:spPr>
        <a:solidFill>
          <a:srgbClr val="92D05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Ložiska uhlí, mědi, síry a soli</a:t>
          </a:r>
          <a:endParaRPr lang="cs-CZ" b="1" dirty="0">
            <a:solidFill>
              <a:schemeClr val="tx1"/>
            </a:solidFill>
          </a:endParaRPr>
        </a:p>
      </dgm:t>
    </dgm:pt>
    <dgm:pt modelId="{B432C051-0F6E-4880-9A9C-787E071F2D9F}" type="parTrans" cxnId="{75DCB70F-6516-41DC-8998-318C2A535730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E61BF726-28CD-4CFF-B0CC-ABEEC5E4CDAD}" type="sibTrans" cxnId="{75DCB70F-6516-41DC-8998-318C2A535730}">
      <dgm:prSet/>
      <dgm:spPr/>
      <dgm:t>
        <a:bodyPr/>
        <a:lstStyle/>
        <a:p>
          <a:endParaRPr lang="cs-CZ"/>
        </a:p>
      </dgm:t>
    </dgm:pt>
    <dgm:pt modelId="{A6EF9076-86B3-4C18-9D80-9996A0A49110}" type="pres">
      <dgm:prSet presAssocID="{A93493E5-2306-4517-9262-8927F77F1429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C41EED1-FBA6-41F3-8B3E-9CB94F2FDFAD}" type="pres">
      <dgm:prSet presAssocID="{DB31154E-FB36-44F6-B1FD-939F3AF260B1}" presName="centerShape" presStyleLbl="node0" presStyleIdx="0" presStyleCnt="1"/>
      <dgm:spPr/>
      <dgm:t>
        <a:bodyPr/>
        <a:lstStyle/>
        <a:p>
          <a:endParaRPr lang="cs-CZ"/>
        </a:p>
      </dgm:t>
    </dgm:pt>
    <dgm:pt modelId="{8EDE6885-4A51-4088-9907-D76EAAE9814B}" type="pres">
      <dgm:prSet presAssocID="{D7EEA506-1B11-42B0-8147-0D83160F22B0}" presName="parTrans" presStyleLbl="sibTrans2D1" presStyleIdx="0" presStyleCnt="7"/>
      <dgm:spPr/>
      <dgm:t>
        <a:bodyPr/>
        <a:lstStyle/>
        <a:p>
          <a:endParaRPr lang="cs-CZ"/>
        </a:p>
      </dgm:t>
    </dgm:pt>
    <dgm:pt modelId="{7C2AC1B1-764D-46E2-8775-3E43DABA3678}" type="pres">
      <dgm:prSet presAssocID="{D7EEA506-1B11-42B0-8147-0D83160F22B0}" presName="connectorText" presStyleLbl="sibTrans2D1" presStyleIdx="0" presStyleCnt="7"/>
      <dgm:spPr/>
      <dgm:t>
        <a:bodyPr/>
        <a:lstStyle/>
        <a:p>
          <a:endParaRPr lang="cs-CZ"/>
        </a:p>
      </dgm:t>
    </dgm:pt>
    <dgm:pt modelId="{3CD2EDB3-06A7-4E76-BECC-5F19C700BD28}" type="pres">
      <dgm:prSet presAssocID="{B9D0C99D-B2B9-4189-A219-9303B8A7052E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CC0FC6-DB14-4081-B4CE-A6F813626D8B}" type="pres">
      <dgm:prSet presAssocID="{8A3ABC41-4000-4A71-9E29-E0D7A5853E2C}" presName="parTrans" presStyleLbl="sibTrans2D1" presStyleIdx="1" presStyleCnt="7"/>
      <dgm:spPr/>
      <dgm:t>
        <a:bodyPr/>
        <a:lstStyle/>
        <a:p>
          <a:endParaRPr lang="cs-CZ"/>
        </a:p>
      </dgm:t>
    </dgm:pt>
    <dgm:pt modelId="{C81B249F-9BAD-404F-AB5C-447B9F566C7E}" type="pres">
      <dgm:prSet presAssocID="{8A3ABC41-4000-4A71-9E29-E0D7A5853E2C}" presName="connectorText" presStyleLbl="sibTrans2D1" presStyleIdx="1" presStyleCnt="7"/>
      <dgm:spPr/>
      <dgm:t>
        <a:bodyPr/>
        <a:lstStyle/>
        <a:p>
          <a:endParaRPr lang="cs-CZ"/>
        </a:p>
      </dgm:t>
    </dgm:pt>
    <dgm:pt modelId="{18B44A7D-C089-4A1B-A54D-BB62D2DCE127}" type="pres">
      <dgm:prSet presAssocID="{D6A68F18-C3FA-481B-BB63-9238030C6117}" presName="node" presStyleLbl="node1" presStyleIdx="1" presStyleCnt="7" custRadScaleRad="100777" custRadScaleInc="9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691FDE-C1E1-48F2-98C9-F23849D1D1F6}" type="pres">
      <dgm:prSet presAssocID="{BD44DC15-745B-481E-935C-7D76B816041E}" presName="parTrans" presStyleLbl="sibTrans2D1" presStyleIdx="2" presStyleCnt="7"/>
      <dgm:spPr/>
      <dgm:t>
        <a:bodyPr/>
        <a:lstStyle/>
        <a:p>
          <a:endParaRPr lang="cs-CZ"/>
        </a:p>
      </dgm:t>
    </dgm:pt>
    <dgm:pt modelId="{FE8D5FAB-5D8D-4C4C-946E-38514242208B}" type="pres">
      <dgm:prSet presAssocID="{BD44DC15-745B-481E-935C-7D76B816041E}" presName="connectorText" presStyleLbl="sibTrans2D1" presStyleIdx="2" presStyleCnt="7"/>
      <dgm:spPr/>
      <dgm:t>
        <a:bodyPr/>
        <a:lstStyle/>
        <a:p>
          <a:endParaRPr lang="cs-CZ"/>
        </a:p>
      </dgm:t>
    </dgm:pt>
    <dgm:pt modelId="{EFCFC93C-6D43-4698-8A38-53E783FA45BC}" type="pres">
      <dgm:prSet presAssocID="{D02DE5FB-AB3D-407C-ACA5-B6F4528D8C75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0DC31A-5F5E-4E59-86DC-992B6928B029}" type="pres">
      <dgm:prSet presAssocID="{9DB0DBA8-41E4-488F-AF10-FB080CB0FB34}" presName="parTrans" presStyleLbl="sibTrans2D1" presStyleIdx="3" presStyleCnt="7"/>
      <dgm:spPr/>
      <dgm:t>
        <a:bodyPr/>
        <a:lstStyle/>
        <a:p>
          <a:endParaRPr lang="cs-CZ"/>
        </a:p>
      </dgm:t>
    </dgm:pt>
    <dgm:pt modelId="{F13C2416-8CC7-4BF1-A3C3-95B68FDAD529}" type="pres">
      <dgm:prSet presAssocID="{9DB0DBA8-41E4-488F-AF10-FB080CB0FB34}" presName="connectorText" presStyleLbl="sibTrans2D1" presStyleIdx="3" presStyleCnt="7"/>
      <dgm:spPr/>
      <dgm:t>
        <a:bodyPr/>
        <a:lstStyle/>
        <a:p>
          <a:endParaRPr lang="cs-CZ"/>
        </a:p>
      </dgm:t>
    </dgm:pt>
    <dgm:pt modelId="{A83305D9-0C33-4E38-896E-A60F66090F6F}" type="pres">
      <dgm:prSet presAssocID="{DA3E999D-1960-460E-9B10-0ECB7DFB85E3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52053D-DBF7-4E44-BDB3-059023BD4C6C}" type="pres">
      <dgm:prSet presAssocID="{57C412D4-252C-4356-8691-63E525E0546A}" presName="parTrans" presStyleLbl="sibTrans2D1" presStyleIdx="4" presStyleCnt="7"/>
      <dgm:spPr/>
      <dgm:t>
        <a:bodyPr/>
        <a:lstStyle/>
        <a:p>
          <a:endParaRPr lang="cs-CZ"/>
        </a:p>
      </dgm:t>
    </dgm:pt>
    <dgm:pt modelId="{2B8EAFB8-DB80-4831-A105-26249EAC6528}" type="pres">
      <dgm:prSet presAssocID="{57C412D4-252C-4356-8691-63E525E0546A}" presName="connectorText" presStyleLbl="sibTrans2D1" presStyleIdx="4" presStyleCnt="7"/>
      <dgm:spPr/>
      <dgm:t>
        <a:bodyPr/>
        <a:lstStyle/>
        <a:p>
          <a:endParaRPr lang="cs-CZ"/>
        </a:p>
      </dgm:t>
    </dgm:pt>
    <dgm:pt modelId="{53441CB7-715D-4F95-A007-462CE5BFE6FF}" type="pres">
      <dgm:prSet presAssocID="{5E719214-8178-47CE-85F7-1F05EC24092F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32DC72-F114-499D-9424-4A91AA5D5D29}" type="pres">
      <dgm:prSet presAssocID="{F5ADC69B-4933-41A8-8D51-078EEDCFA2CC}" presName="parTrans" presStyleLbl="sibTrans2D1" presStyleIdx="5" presStyleCnt="7"/>
      <dgm:spPr/>
      <dgm:t>
        <a:bodyPr/>
        <a:lstStyle/>
        <a:p>
          <a:endParaRPr lang="cs-CZ"/>
        </a:p>
      </dgm:t>
    </dgm:pt>
    <dgm:pt modelId="{F74A06DA-94CA-426D-8C3D-B8FE3C45882F}" type="pres">
      <dgm:prSet presAssocID="{F5ADC69B-4933-41A8-8D51-078EEDCFA2CC}" presName="connectorText" presStyleLbl="sibTrans2D1" presStyleIdx="5" presStyleCnt="7"/>
      <dgm:spPr/>
      <dgm:t>
        <a:bodyPr/>
        <a:lstStyle/>
        <a:p>
          <a:endParaRPr lang="cs-CZ"/>
        </a:p>
      </dgm:t>
    </dgm:pt>
    <dgm:pt modelId="{2160536E-C262-4DC2-8FC8-F94570C133A9}" type="pres">
      <dgm:prSet presAssocID="{7B2B7E4F-FF5D-4F47-AEF0-69DADC3F0B9B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AC7433-74A0-4B33-8701-2ABEF6E2B7AF}" type="pres">
      <dgm:prSet presAssocID="{B432C051-0F6E-4880-9A9C-787E071F2D9F}" presName="parTrans" presStyleLbl="sibTrans2D1" presStyleIdx="6" presStyleCnt="7"/>
      <dgm:spPr/>
      <dgm:t>
        <a:bodyPr/>
        <a:lstStyle/>
        <a:p>
          <a:endParaRPr lang="cs-CZ"/>
        </a:p>
      </dgm:t>
    </dgm:pt>
    <dgm:pt modelId="{EAFFC724-1C6C-4072-93BA-AA08D803190A}" type="pres">
      <dgm:prSet presAssocID="{B432C051-0F6E-4880-9A9C-787E071F2D9F}" presName="connectorText" presStyleLbl="sibTrans2D1" presStyleIdx="6" presStyleCnt="7"/>
      <dgm:spPr/>
      <dgm:t>
        <a:bodyPr/>
        <a:lstStyle/>
        <a:p>
          <a:endParaRPr lang="cs-CZ"/>
        </a:p>
      </dgm:t>
    </dgm:pt>
    <dgm:pt modelId="{45FD40F6-59BC-4110-A15C-A50112E5D1C4}" type="pres">
      <dgm:prSet presAssocID="{B944966D-A2CA-4411-9C96-90621B6F2C3D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BBE6D6-2314-4E6C-9EF8-3E3FB79D6160}" type="presOf" srcId="{F5ADC69B-4933-41A8-8D51-078EEDCFA2CC}" destId="{F74A06DA-94CA-426D-8C3D-B8FE3C45882F}" srcOrd="1" destOrd="0" presId="urn:microsoft.com/office/officeart/2005/8/layout/radial5"/>
    <dgm:cxn modelId="{5A11DB0A-813D-4D56-AC00-753776C13204}" type="presOf" srcId="{8A3ABC41-4000-4A71-9E29-E0D7A5853E2C}" destId="{C81B249F-9BAD-404F-AB5C-447B9F566C7E}" srcOrd="1" destOrd="0" presId="urn:microsoft.com/office/officeart/2005/8/layout/radial5"/>
    <dgm:cxn modelId="{9788CBD6-8176-4230-ADA3-4B58ADAE1837}" srcId="{DB31154E-FB36-44F6-B1FD-939F3AF260B1}" destId="{DA3E999D-1960-460E-9B10-0ECB7DFB85E3}" srcOrd="3" destOrd="0" parTransId="{9DB0DBA8-41E4-488F-AF10-FB080CB0FB34}" sibTransId="{8ADEC0B4-C166-469B-87B7-5879F1B697CC}"/>
    <dgm:cxn modelId="{A0914CA0-4B4D-468B-828D-4B322766F94B}" type="presOf" srcId="{B9D0C99D-B2B9-4189-A219-9303B8A7052E}" destId="{3CD2EDB3-06A7-4E76-BECC-5F19C700BD28}" srcOrd="0" destOrd="0" presId="urn:microsoft.com/office/officeart/2005/8/layout/radial5"/>
    <dgm:cxn modelId="{F81D1838-2BC5-4621-912E-DA7AA21EA314}" type="presOf" srcId="{D7EEA506-1B11-42B0-8147-0D83160F22B0}" destId="{8EDE6885-4A51-4088-9907-D76EAAE9814B}" srcOrd="0" destOrd="0" presId="urn:microsoft.com/office/officeart/2005/8/layout/radial5"/>
    <dgm:cxn modelId="{3B1ABBBC-1AED-4387-BA82-4D41C0E128FC}" srcId="{A93493E5-2306-4517-9262-8927F77F1429}" destId="{CC86FF99-1CA7-4C6B-A5AE-66856CECF2F8}" srcOrd="2" destOrd="0" parTransId="{9A6DDF68-5686-4675-8812-753F23850AED}" sibTransId="{7E81367A-6C7F-4938-BEA1-38A4535029CF}"/>
    <dgm:cxn modelId="{4B8D7B22-9688-4BFD-B71E-44B19066CE0F}" type="presOf" srcId="{D02DE5FB-AB3D-407C-ACA5-B6F4528D8C75}" destId="{EFCFC93C-6D43-4698-8A38-53E783FA45BC}" srcOrd="0" destOrd="0" presId="urn:microsoft.com/office/officeart/2005/8/layout/radial5"/>
    <dgm:cxn modelId="{992A2A49-9482-4DC6-93AB-2039FC484070}" type="presOf" srcId="{DA3E999D-1960-460E-9B10-0ECB7DFB85E3}" destId="{A83305D9-0C33-4E38-896E-A60F66090F6F}" srcOrd="0" destOrd="0" presId="urn:microsoft.com/office/officeart/2005/8/layout/radial5"/>
    <dgm:cxn modelId="{02649128-7BAC-45B6-8393-F91591223DC1}" srcId="{DB31154E-FB36-44F6-B1FD-939F3AF260B1}" destId="{5E719214-8178-47CE-85F7-1F05EC24092F}" srcOrd="4" destOrd="0" parTransId="{57C412D4-252C-4356-8691-63E525E0546A}" sibTransId="{76C2799E-3167-4E27-B2F8-2E06B4A5E233}"/>
    <dgm:cxn modelId="{0DE70967-79B4-4422-BC5F-7E5726D7B29C}" type="presOf" srcId="{5E719214-8178-47CE-85F7-1F05EC24092F}" destId="{53441CB7-715D-4F95-A007-462CE5BFE6FF}" srcOrd="0" destOrd="0" presId="urn:microsoft.com/office/officeart/2005/8/layout/radial5"/>
    <dgm:cxn modelId="{0472A4CE-29CC-4A51-822E-E2B225E097AA}" type="presOf" srcId="{B432C051-0F6E-4880-9A9C-787E071F2D9F}" destId="{83AC7433-74A0-4B33-8701-2ABEF6E2B7AF}" srcOrd="0" destOrd="0" presId="urn:microsoft.com/office/officeart/2005/8/layout/radial5"/>
    <dgm:cxn modelId="{BBBDD14B-2182-492F-BAA9-E36462F098EC}" type="presOf" srcId="{B944966D-A2CA-4411-9C96-90621B6F2C3D}" destId="{45FD40F6-59BC-4110-A15C-A50112E5D1C4}" srcOrd="0" destOrd="0" presId="urn:microsoft.com/office/officeart/2005/8/layout/radial5"/>
    <dgm:cxn modelId="{F7B06006-9490-42D0-A7B2-737A053DDD81}" type="presOf" srcId="{A93493E5-2306-4517-9262-8927F77F1429}" destId="{A6EF9076-86B3-4C18-9D80-9996A0A49110}" srcOrd="0" destOrd="0" presId="urn:microsoft.com/office/officeart/2005/8/layout/radial5"/>
    <dgm:cxn modelId="{BC2D9ABF-A012-4224-9F82-22E85E508894}" type="presOf" srcId="{9DB0DBA8-41E4-488F-AF10-FB080CB0FB34}" destId="{F13C2416-8CC7-4BF1-A3C3-95B68FDAD529}" srcOrd="1" destOrd="0" presId="urn:microsoft.com/office/officeart/2005/8/layout/radial5"/>
    <dgm:cxn modelId="{68BB87C9-0F5D-4D51-AF0B-2D04FE50B8BE}" type="presOf" srcId="{B432C051-0F6E-4880-9A9C-787E071F2D9F}" destId="{EAFFC724-1C6C-4072-93BA-AA08D803190A}" srcOrd="1" destOrd="0" presId="urn:microsoft.com/office/officeart/2005/8/layout/radial5"/>
    <dgm:cxn modelId="{D8FB483B-53D6-44C3-BAE9-FF3AB9B3452E}" type="presOf" srcId="{57C412D4-252C-4356-8691-63E525E0546A}" destId="{EE52053D-DBF7-4E44-BDB3-059023BD4C6C}" srcOrd="0" destOrd="0" presId="urn:microsoft.com/office/officeart/2005/8/layout/radial5"/>
    <dgm:cxn modelId="{1019C6F5-961D-4443-994A-BCA0412B1739}" type="presOf" srcId="{8A3ABC41-4000-4A71-9E29-E0D7A5853E2C}" destId="{F0CC0FC6-DB14-4081-B4CE-A6F813626D8B}" srcOrd="0" destOrd="0" presId="urn:microsoft.com/office/officeart/2005/8/layout/radial5"/>
    <dgm:cxn modelId="{89EFFB23-B1F1-41FF-9E8C-F002F6CF7D88}" srcId="{DB31154E-FB36-44F6-B1FD-939F3AF260B1}" destId="{B9D0C99D-B2B9-4189-A219-9303B8A7052E}" srcOrd="0" destOrd="0" parTransId="{D7EEA506-1B11-42B0-8147-0D83160F22B0}" sibTransId="{B09EBC5B-2E36-4E6D-9842-F3D175E8ABE4}"/>
    <dgm:cxn modelId="{56031875-F72B-4B8B-87DC-C156865D37EC}" type="presOf" srcId="{F5ADC69B-4933-41A8-8D51-078EEDCFA2CC}" destId="{8C32DC72-F114-499D-9424-4A91AA5D5D29}" srcOrd="0" destOrd="0" presId="urn:microsoft.com/office/officeart/2005/8/layout/radial5"/>
    <dgm:cxn modelId="{B7E22A4E-B364-44BD-BA22-3A2CA491B150}" type="presOf" srcId="{7B2B7E4F-FF5D-4F47-AEF0-69DADC3F0B9B}" destId="{2160536E-C262-4DC2-8FC8-F94570C133A9}" srcOrd="0" destOrd="0" presId="urn:microsoft.com/office/officeart/2005/8/layout/radial5"/>
    <dgm:cxn modelId="{28ADDCEE-5B08-4338-9262-CC3C81122166}" srcId="{DB31154E-FB36-44F6-B1FD-939F3AF260B1}" destId="{D6A68F18-C3FA-481B-BB63-9238030C6117}" srcOrd="1" destOrd="0" parTransId="{8A3ABC41-4000-4A71-9E29-E0D7A5853E2C}" sibTransId="{1F8DCF09-9058-4EC6-87DB-24A044B3848D}"/>
    <dgm:cxn modelId="{4950D3C7-2167-4808-9C6F-206CFF834CF0}" type="presOf" srcId="{BD44DC15-745B-481E-935C-7D76B816041E}" destId="{55691FDE-C1E1-48F2-98C9-F23849D1D1F6}" srcOrd="0" destOrd="0" presId="urn:microsoft.com/office/officeart/2005/8/layout/radial5"/>
    <dgm:cxn modelId="{DA7CE33A-59F0-40B5-8A42-4077FEA39548}" type="presOf" srcId="{9DB0DBA8-41E4-488F-AF10-FB080CB0FB34}" destId="{650DC31A-5F5E-4E59-86DC-992B6928B029}" srcOrd="0" destOrd="0" presId="urn:microsoft.com/office/officeart/2005/8/layout/radial5"/>
    <dgm:cxn modelId="{574E7023-B600-4968-BF15-7267129797CC}" srcId="{A93493E5-2306-4517-9262-8927F77F1429}" destId="{DB31154E-FB36-44F6-B1FD-939F3AF260B1}" srcOrd="0" destOrd="0" parTransId="{77D560F1-A9A7-4472-AE91-F7BD3220187B}" sibTransId="{19D9803D-F221-4584-9DB1-A5966730E74B}"/>
    <dgm:cxn modelId="{5005D362-7560-4CA5-8D56-BD6E1C1B0166}" type="presOf" srcId="{57C412D4-252C-4356-8691-63E525E0546A}" destId="{2B8EAFB8-DB80-4831-A105-26249EAC6528}" srcOrd="1" destOrd="0" presId="urn:microsoft.com/office/officeart/2005/8/layout/radial5"/>
    <dgm:cxn modelId="{DB824E4E-6A7D-4AD5-8D23-873CE1179AC1}" type="presOf" srcId="{D7EEA506-1B11-42B0-8147-0D83160F22B0}" destId="{7C2AC1B1-764D-46E2-8775-3E43DABA3678}" srcOrd="1" destOrd="0" presId="urn:microsoft.com/office/officeart/2005/8/layout/radial5"/>
    <dgm:cxn modelId="{8F9085A2-4C1B-45CC-B3C0-181307AEEF3A}" type="presOf" srcId="{DB31154E-FB36-44F6-B1FD-939F3AF260B1}" destId="{3C41EED1-FBA6-41F3-8B3E-9CB94F2FDFAD}" srcOrd="0" destOrd="0" presId="urn:microsoft.com/office/officeart/2005/8/layout/radial5"/>
    <dgm:cxn modelId="{FA2E892D-E533-431E-8604-5F3F16176059}" type="presOf" srcId="{D6A68F18-C3FA-481B-BB63-9238030C6117}" destId="{18B44A7D-C089-4A1B-A54D-BB62D2DCE127}" srcOrd="0" destOrd="0" presId="urn:microsoft.com/office/officeart/2005/8/layout/radial5"/>
    <dgm:cxn modelId="{E4C13514-3169-42DD-B7B6-4A49E224D235}" type="presOf" srcId="{BD44DC15-745B-481E-935C-7D76B816041E}" destId="{FE8D5FAB-5D8D-4C4C-946E-38514242208B}" srcOrd="1" destOrd="0" presId="urn:microsoft.com/office/officeart/2005/8/layout/radial5"/>
    <dgm:cxn modelId="{C9E76D3D-52F2-422E-A43A-E93624FB6456}" srcId="{DB31154E-FB36-44F6-B1FD-939F3AF260B1}" destId="{D02DE5FB-AB3D-407C-ACA5-B6F4528D8C75}" srcOrd="2" destOrd="0" parTransId="{BD44DC15-745B-481E-935C-7D76B816041E}" sibTransId="{FEB0FE12-A51F-4CE2-B6A5-1EDF5DEB4DBE}"/>
    <dgm:cxn modelId="{6DC1DD38-B1B9-413C-9DC4-D3ED9F38405E}" srcId="{A93493E5-2306-4517-9262-8927F77F1429}" destId="{BCA45CA6-FF08-415B-95DF-383BC647E6D7}" srcOrd="1" destOrd="0" parTransId="{6315FF30-2FED-4CA6-AF89-A06EC575133E}" sibTransId="{5325960A-F739-43EA-AE2C-CE978F644DCF}"/>
    <dgm:cxn modelId="{BF628742-2C1F-47C1-BA6B-AC29717B2CDA}" srcId="{DB31154E-FB36-44F6-B1FD-939F3AF260B1}" destId="{7B2B7E4F-FF5D-4F47-AEF0-69DADC3F0B9B}" srcOrd="5" destOrd="0" parTransId="{F5ADC69B-4933-41A8-8D51-078EEDCFA2CC}" sibTransId="{46CD9065-A2E3-49BD-85FA-D8C6F4E1EF84}"/>
    <dgm:cxn modelId="{75DCB70F-6516-41DC-8998-318C2A535730}" srcId="{DB31154E-FB36-44F6-B1FD-939F3AF260B1}" destId="{B944966D-A2CA-4411-9C96-90621B6F2C3D}" srcOrd="6" destOrd="0" parTransId="{B432C051-0F6E-4880-9A9C-787E071F2D9F}" sibTransId="{E61BF726-28CD-4CFF-B0CC-ABEEC5E4CDAD}"/>
    <dgm:cxn modelId="{A20371CC-5CBE-4DC3-8072-DB922A2240B7}" type="presParOf" srcId="{A6EF9076-86B3-4C18-9D80-9996A0A49110}" destId="{3C41EED1-FBA6-41F3-8B3E-9CB94F2FDFAD}" srcOrd="0" destOrd="0" presId="urn:microsoft.com/office/officeart/2005/8/layout/radial5"/>
    <dgm:cxn modelId="{DC42151C-E911-450D-BA08-8D5D27C8C5BD}" type="presParOf" srcId="{A6EF9076-86B3-4C18-9D80-9996A0A49110}" destId="{8EDE6885-4A51-4088-9907-D76EAAE9814B}" srcOrd="1" destOrd="0" presId="urn:microsoft.com/office/officeart/2005/8/layout/radial5"/>
    <dgm:cxn modelId="{A2994AC2-1D9A-4504-BC22-417571426CFC}" type="presParOf" srcId="{8EDE6885-4A51-4088-9907-D76EAAE9814B}" destId="{7C2AC1B1-764D-46E2-8775-3E43DABA3678}" srcOrd="0" destOrd="0" presId="urn:microsoft.com/office/officeart/2005/8/layout/radial5"/>
    <dgm:cxn modelId="{75C8D561-28A0-466B-B6E6-18ABB37E40D4}" type="presParOf" srcId="{A6EF9076-86B3-4C18-9D80-9996A0A49110}" destId="{3CD2EDB3-06A7-4E76-BECC-5F19C700BD28}" srcOrd="2" destOrd="0" presId="urn:microsoft.com/office/officeart/2005/8/layout/radial5"/>
    <dgm:cxn modelId="{93DCAC27-4725-4B78-9B2F-2E34DCE37F90}" type="presParOf" srcId="{A6EF9076-86B3-4C18-9D80-9996A0A49110}" destId="{F0CC0FC6-DB14-4081-B4CE-A6F813626D8B}" srcOrd="3" destOrd="0" presId="urn:microsoft.com/office/officeart/2005/8/layout/radial5"/>
    <dgm:cxn modelId="{1FBD96B8-FA36-4D62-A52C-B964D79D9546}" type="presParOf" srcId="{F0CC0FC6-DB14-4081-B4CE-A6F813626D8B}" destId="{C81B249F-9BAD-404F-AB5C-447B9F566C7E}" srcOrd="0" destOrd="0" presId="urn:microsoft.com/office/officeart/2005/8/layout/radial5"/>
    <dgm:cxn modelId="{8938F44F-8491-4F8A-A65D-91D82A46ED1D}" type="presParOf" srcId="{A6EF9076-86B3-4C18-9D80-9996A0A49110}" destId="{18B44A7D-C089-4A1B-A54D-BB62D2DCE127}" srcOrd="4" destOrd="0" presId="urn:microsoft.com/office/officeart/2005/8/layout/radial5"/>
    <dgm:cxn modelId="{0792BBF0-CD18-406C-9A05-55580A377B59}" type="presParOf" srcId="{A6EF9076-86B3-4C18-9D80-9996A0A49110}" destId="{55691FDE-C1E1-48F2-98C9-F23849D1D1F6}" srcOrd="5" destOrd="0" presId="urn:microsoft.com/office/officeart/2005/8/layout/radial5"/>
    <dgm:cxn modelId="{064CC927-5141-4D31-B7E0-A22E2E6C03AC}" type="presParOf" srcId="{55691FDE-C1E1-48F2-98C9-F23849D1D1F6}" destId="{FE8D5FAB-5D8D-4C4C-946E-38514242208B}" srcOrd="0" destOrd="0" presId="urn:microsoft.com/office/officeart/2005/8/layout/radial5"/>
    <dgm:cxn modelId="{D5878F61-2B3A-477D-B3EA-5B94D1198188}" type="presParOf" srcId="{A6EF9076-86B3-4C18-9D80-9996A0A49110}" destId="{EFCFC93C-6D43-4698-8A38-53E783FA45BC}" srcOrd="6" destOrd="0" presId="urn:microsoft.com/office/officeart/2005/8/layout/radial5"/>
    <dgm:cxn modelId="{6625DA8E-37AB-44BE-8625-7AA5C2B63781}" type="presParOf" srcId="{A6EF9076-86B3-4C18-9D80-9996A0A49110}" destId="{650DC31A-5F5E-4E59-86DC-992B6928B029}" srcOrd="7" destOrd="0" presId="urn:microsoft.com/office/officeart/2005/8/layout/radial5"/>
    <dgm:cxn modelId="{28CDC886-6CC2-4022-A922-DCA7FA04F4F0}" type="presParOf" srcId="{650DC31A-5F5E-4E59-86DC-992B6928B029}" destId="{F13C2416-8CC7-4BF1-A3C3-95B68FDAD529}" srcOrd="0" destOrd="0" presId="urn:microsoft.com/office/officeart/2005/8/layout/radial5"/>
    <dgm:cxn modelId="{999AA1C8-634D-4E6A-A7DC-A3A31D0D5832}" type="presParOf" srcId="{A6EF9076-86B3-4C18-9D80-9996A0A49110}" destId="{A83305D9-0C33-4E38-896E-A60F66090F6F}" srcOrd="8" destOrd="0" presId="urn:microsoft.com/office/officeart/2005/8/layout/radial5"/>
    <dgm:cxn modelId="{0C48E8FC-6D2C-4998-BFA6-FEC47CDB4B4D}" type="presParOf" srcId="{A6EF9076-86B3-4C18-9D80-9996A0A49110}" destId="{EE52053D-DBF7-4E44-BDB3-059023BD4C6C}" srcOrd="9" destOrd="0" presId="urn:microsoft.com/office/officeart/2005/8/layout/radial5"/>
    <dgm:cxn modelId="{0F176389-0460-4DAA-98B5-4A7C3831663E}" type="presParOf" srcId="{EE52053D-DBF7-4E44-BDB3-059023BD4C6C}" destId="{2B8EAFB8-DB80-4831-A105-26249EAC6528}" srcOrd="0" destOrd="0" presId="urn:microsoft.com/office/officeart/2005/8/layout/radial5"/>
    <dgm:cxn modelId="{F22352C3-1728-419C-BE28-B1B81232F175}" type="presParOf" srcId="{A6EF9076-86B3-4C18-9D80-9996A0A49110}" destId="{53441CB7-715D-4F95-A007-462CE5BFE6FF}" srcOrd="10" destOrd="0" presId="urn:microsoft.com/office/officeart/2005/8/layout/radial5"/>
    <dgm:cxn modelId="{AD21ACD3-6DAB-4535-933A-B15EBD78CD20}" type="presParOf" srcId="{A6EF9076-86B3-4C18-9D80-9996A0A49110}" destId="{8C32DC72-F114-499D-9424-4A91AA5D5D29}" srcOrd="11" destOrd="0" presId="urn:microsoft.com/office/officeart/2005/8/layout/radial5"/>
    <dgm:cxn modelId="{3DC16CF6-BB26-4534-B04E-5E42E81B566F}" type="presParOf" srcId="{8C32DC72-F114-499D-9424-4A91AA5D5D29}" destId="{F74A06DA-94CA-426D-8C3D-B8FE3C45882F}" srcOrd="0" destOrd="0" presId="urn:microsoft.com/office/officeart/2005/8/layout/radial5"/>
    <dgm:cxn modelId="{1374F3A0-7190-46F7-9151-026081023EA8}" type="presParOf" srcId="{A6EF9076-86B3-4C18-9D80-9996A0A49110}" destId="{2160536E-C262-4DC2-8FC8-F94570C133A9}" srcOrd="12" destOrd="0" presId="urn:microsoft.com/office/officeart/2005/8/layout/radial5"/>
    <dgm:cxn modelId="{E1F4C0B9-E0DC-47C5-AA3C-AD479D7EAE00}" type="presParOf" srcId="{A6EF9076-86B3-4C18-9D80-9996A0A49110}" destId="{83AC7433-74A0-4B33-8701-2ABEF6E2B7AF}" srcOrd="13" destOrd="0" presId="urn:microsoft.com/office/officeart/2005/8/layout/radial5"/>
    <dgm:cxn modelId="{8D65ECA9-F8D6-4EC3-8C0A-CA36A645EB46}" type="presParOf" srcId="{83AC7433-74A0-4B33-8701-2ABEF6E2B7AF}" destId="{EAFFC724-1C6C-4072-93BA-AA08D803190A}" srcOrd="0" destOrd="0" presId="urn:microsoft.com/office/officeart/2005/8/layout/radial5"/>
    <dgm:cxn modelId="{A5188E8F-DDA6-4AE0-9359-A5692C88EB4C}" type="presParOf" srcId="{A6EF9076-86B3-4C18-9D80-9996A0A49110}" destId="{45FD40F6-59BC-4110-A15C-A50112E5D1C4}" srcOrd="14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E978240-53D6-4F38-8C37-C0EE5785ECB3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2874927-EE3F-4F35-8813-24EFE6913370}">
      <dgm:prSet phldrT="[Text]"/>
      <dgm:spPr>
        <a:solidFill>
          <a:srgbClr val="0070C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MAĎARSKO</a:t>
          </a:r>
          <a:endParaRPr lang="cs-CZ" b="1" dirty="0">
            <a:solidFill>
              <a:schemeClr val="tx1"/>
            </a:solidFill>
          </a:endParaRPr>
        </a:p>
      </dgm:t>
    </dgm:pt>
    <dgm:pt modelId="{39CFBB5B-DB96-4D12-A67B-62335C7107A7}" type="parTrans" cxnId="{F1651482-28FD-45B3-A700-FF8DBA6CF3EB}">
      <dgm:prSet/>
      <dgm:spPr/>
      <dgm:t>
        <a:bodyPr/>
        <a:lstStyle/>
        <a:p>
          <a:endParaRPr lang="cs-CZ"/>
        </a:p>
      </dgm:t>
    </dgm:pt>
    <dgm:pt modelId="{C259FE7E-1C14-40BF-8E53-6F6A3B724173}" type="sibTrans" cxnId="{F1651482-28FD-45B3-A700-FF8DBA6CF3EB}">
      <dgm:prSet/>
      <dgm:spPr/>
      <dgm:t>
        <a:bodyPr/>
        <a:lstStyle/>
        <a:p>
          <a:endParaRPr lang="cs-CZ"/>
        </a:p>
      </dgm:t>
    </dgm:pt>
    <dgm:pt modelId="{028D1F9E-E025-4562-957D-97E3770BF6F6}">
      <dgm:prSet phldrT="[Text]"/>
      <dgm:spPr>
        <a:solidFill>
          <a:srgbClr val="00B050"/>
        </a:solidFill>
      </dgm:spPr>
      <dgm:t>
        <a:bodyPr/>
        <a:lstStyle/>
        <a:p>
          <a:r>
            <a:rPr lang="cs-CZ" b="1" dirty="0" smtClean="0">
              <a:solidFill>
                <a:srgbClr val="C00000"/>
              </a:solidFill>
            </a:rPr>
            <a:t>Hlavní město BUDAPEŠŤ</a:t>
          </a:r>
          <a:endParaRPr lang="cs-CZ" b="1" dirty="0">
            <a:solidFill>
              <a:srgbClr val="C00000"/>
            </a:solidFill>
          </a:endParaRPr>
        </a:p>
      </dgm:t>
    </dgm:pt>
    <dgm:pt modelId="{D9955D5C-22C5-4ACD-ADE7-4B80E27B77C0}" type="parTrans" cxnId="{B22F0A2C-7EAE-4496-8A60-5881C69F5EEC}">
      <dgm:prSet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4F4A04CE-B1CF-40AF-B9CE-DEACA99FF1DF}" type="sibTrans" cxnId="{B22F0A2C-7EAE-4496-8A60-5881C69F5EEC}">
      <dgm:prSet/>
      <dgm:spPr/>
      <dgm:t>
        <a:bodyPr/>
        <a:lstStyle/>
        <a:p>
          <a:endParaRPr lang="cs-CZ"/>
        </a:p>
      </dgm:t>
    </dgm:pt>
    <dgm:pt modelId="{B1196AD4-6417-42CD-8F29-1AEE26F0E2B3}">
      <dgm:prSet phldrT="[Text]"/>
      <dgm:spPr>
        <a:solidFill>
          <a:srgbClr val="00B050"/>
        </a:solidFill>
      </dgm:spPr>
      <dgm:t>
        <a:bodyPr/>
        <a:lstStyle/>
        <a:p>
          <a:r>
            <a:rPr lang="cs-CZ" b="1" dirty="0" smtClean="0">
              <a:solidFill>
                <a:srgbClr val="C00000"/>
              </a:solidFill>
            </a:rPr>
            <a:t>Výroba autobusů </a:t>
          </a:r>
        </a:p>
        <a:p>
          <a:r>
            <a:rPr lang="cs-CZ" b="1" dirty="0" smtClean="0">
              <a:solidFill>
                <a:srgbClr val="C00000"/>
              </a:solidFill>
            </a:rPr>
            <a:t>IKARUS</a:t>
          </a:r>
          <a:endParaRPr lang="cs-CZ" b="1" dirty="0">
            <a:solidFill>
              <a:srgbClr val="C00000"/>
            </a:solidFill>
          </a:endParaRPr>
        </a:p>
      </dgm:t>
    </dgm:pt>
    <dgm:pt modelId="{8DBB300C-558E-486E-B440-B9412D9E109A}" type="parTrans" cxnId="{856D3221-9DB1-4C90-9EC8-549D1EB08B22}">
      <dgm:prSet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7ED53C7E-DEFF-4F5F-9578-DD704B30B607}" type="sibTrans" cxnId="{856D3221-9DB1-4C90-9EC8-549D1EB08B22}">
      <dgm:prSet/>
      <dgm:spPr/>
      <dgm:t>
        <a:bodyPr/>
        <a:lstStyle/>
        <a:p>
          <a:endParaRPr lang="cs-CZ"/>
        </a:p>
      </dgm:t>
    </dgm:pt>
    <dgm:pt modelId="{D2089099-24D5-4A64-A911-F742650896CC}">
      <dgm:prSet phldrT="[Text]"/>
      <dgm:spPr>
        <a:solidFill>
          <a:srgbClr val="00B050"/>
        </a:solidFill>
      </dgm:spPr>
      <dgm:t>
        <a:bodyPr/>
        <a:lstStyle/>
        <a:p>
          <a:r>
            <a:rPr lang="cs-CZ" b="1" dirty="0" smtClean="0">
              <a:solidFill>
                <a:srgbClr val="C00000"/>
              </a:solidFill>
            </a:rPr>
            <a:t>Termální lázně </a:t>
          </a:r>
        </a:p>
        <a:p>
          <a:r>
            <a:rPr lang="cs-CZ" b="1" dirty="0" smtClean="0">
              <a:solidFill>
                <a:srgbClr val="C00000"/>
              </a:solidFill>
            </a:rPr>
            <a:t>HARKÁNY</a:t>
          </a:r>
          <a:endParaRPr lang="cs-CZ" b="1" dirty="0">
            <a:solidFill>
              <a:srgbClr val="C00000"/>
            </a:solidFill>
          </a:endParaRPr>
        </a:p>
      </dgm:t>
    </dgm:pt>
    <dgm:pt modelId="{CF01E35D-8A8E-460F-BD33-DDFE3D0F2CA2}" type="parTrans" cxnId="{9793C475-7AFF-46DD-AEE5-FB2FB8713BB1}">
      <dgm:prSet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76DECEFD-ABF9-4BAD-B04B-6D249AA642F9}" type="sibTrans" cxnId="{9793C475-7AFF-46DD-AEE5-FB2FB8713BB1}">
      <dgm:prSet/>
      <dgm:spPr/>
      <dgm:t>
        <a:bodyPr/>
        <a:lstStyle/>
        <a:p>
          <a:endParaRPr lang="cs-CZ"/>
        </a:p>
      </dgm:t>
    </dgm:pt>
    <dgm:pt modelId="{F799C268-4205-4A17-9654-5EEFCCD1CFDC}">
      <dgm:prSet phldrT="[Text]"/>
      <dgm:spPr>
        <a:solidFill>
          <a:srgbClr val="00B050"/>
        </a:solidFill>
      </dgm:spPr>
      <dgm:t>
        <a:bodyPr/>
        <a:lstStyle/>
        <a:p>
          <a:r>
            <a:rPr lang="cs-CZ" b="1" dirty="0" smtClean="0">
              <a:solidFill>
                <a:srgbClr val="C00000"/>
              </a:solidFill>
            </a:rPr>
            <a:t>Řeky </a:t>
          </a:r>
        </a:p>
        <a:p>
          <a:r>
            <a:rPr lang="cs-CZ" b="1" dirty="0" smtClean="0">
              <a:solidFill>
                <a:srgbClr val="C00000"/>
              </a:solidFill>
            </a:rPr>
            <a:t>DUNAJ, TISA</a:t>
          </a:r>
          <a:endParaRPr lang="cs-CZ" b="1" dirty="0">
            <a:solidFill>
              <a:srgbClr val="C00000"/>
            </a:solidFill>
          </a:endParaRPr>
        </a:p>
      </dgm:t>
    </dgm:pt>
    <dgm:pt modelId="{96C57680-155C-4D8F-AA00-919333AB5942}" type="parTrans" cxnId="{6B7A5DA7-00F4-41BD-A0B7-E6E96848E146}">
      <dgm:prSet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CDCDF22B-774F-4741-860D-D94D16E088FF}" type="sibTrans" cxnId="{6B7A5DA7-00F4-41BD-A0B7-E6E96848E146}">
      <dgm:prSet/>
      <dgm:spPr/>
      <dgm:t>
        <a:bodyPr/>
        <a:lstStyle/>
        <a:p>
          <a:endParaRPr lang="cs-CZ"/>
        </a:p>
      </dgm:t>
    </dgm:pt>
    <dgm:pt modelId="{F192F569-4BE0-4A63-B081-1E24F008FDA1}">
      <dgm:prSet/>
      <dgm:spPr>
        <a:solidFill>
          <a:srgbClr val="00B050"/>
        </a:solidFill>
      </dgm:spPr>
      <dgm:t>
        <a:bodyPr/>
        <a:lstStyle/>
        <a:p>
          <a:r>
            <a:rPr lang="cs-CZ" b="1" dirty="0" smtClean="0">
              <a:solidFill>
                <a:srgbClr val="C00000"/>
              </a:solidFill>
            </a:rPr>
            <a:t>Jezero </a:t>
          </a:r>
        </a:p>
        <a:p>
          <a:r>
            <a:rPr lang="cs-CZ" b="1" dirty="0" smtClean="0">
              <a:solidFill>
                <a:srgbClr val="C00000"/>
              </a:solidFill>
            </a:rPr>
            <a:t>BALATON </a:t>
          </a:r>
          <a:endParaRPr lang="cs-CZ" b="1" dirty="0">
            <a:solidFill>
              <a:srgbClr val="C00000"/>
            </a:solidFill>
          </a:endParaRPr>
        </a:p>
      </dgm:t>
    </dgm:pt>
    <dgm:pt modelId="{E1BC6A34-69C6-41FD-8B40-32D2152FFF50}" type="parTrans" cxnId="{79C8DF82-8B4D-4E11-A7DE-E3BEED81FC39}">
      <dgm:prSet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7540F9C6-81CA-47FA-ADF4-09A6DE1F5078}" type="sibTrans" cxnId="{79C8DF82-8B4D-4E11-A7DE-E3BEED81FC39}">
      <dgm:prSet/>
      <dgm:spPr/>
      <dgm:t>
        <a:bodyPr/>
        <a:lstStyle/>
        <a:p>
          <a:endParaRPr lang="cs-CZ"/>
        </a:p>
      </dgm:t>
    </dgm:pt>
    <dgm:pt modelId="{2FC1C124-E7E2-4060-912C-EB2DA6D6835E}">
      <dgm:prSet/>
      <dgm:spPr>
        <a:solidFill>
          <a:srgbClr val="00B050"/>
        </a:solidFill>
      </dgm:spPr>
      <dgm:t>
        <a:bodyPr/>
        <a:lstStyle/>
        <a:p>
          <a:r>
            <a:rPr lang="cs-CZ" b="1" dirty="0" smtClean="0">
              <a:solidFill>
                <a:srgbClr val="C00000"/>
              </a:solidFill>
            </a:rPr>
            <a:t>Malá a Velká uherská nížina</a:t>
          </a:r>
          <a:endParaRPr lang="cs-CZ" b="1" dirty="0">
            <a:solidFill>
              <a:srgbClr val="C00000"/>
            </a:solidFill>
          </a:endParaRPr>
        </a:p>
      </dgm:t>
    </dgm:pt>
    <dgm:pt modelId="{6C961B7E-A1E8-4931-A277-F88F3C1615F1}" type="parTrans" cxnId="{9DC3035E-F952-4A2B-8123-55FD70F8E1DB}">
      <dgm:prSet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065E550A-0504-4141-AB20-6C573C230A1C}" type="sibTrans" cxnId="{9DC3035E-F952-4A2B-8123-55FD70F8E1DB}">
      <dgm:prSet/>
      <dgm:spPr/>
      <dgm:t>
        <a:bodyPr/>
        <a:lstStyle/>
        <a:p>
          <a:endParaRPr lang="cs-CZ"/>
        </a:p>
      </dgm:t>
    </dgm:pt>
    <dgm:pt modelId="{CF2AC36E-DCAF-4F37-8BED-F73A5DF16ADB}" type="pres">
      <dgm:prSet presAssocID="{CE978240-53D6-4F38-8C37-C0EE5785ECB3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3ED3F7-F4A9-4771-8C0B-4DE1FC5AF035}" type="pres">
      <dgm:prSet presAssocID="{22874927-EE3F-4F35-8813-24EFE6913370}" presName="centerShape" presStyleLbl="node0" presStyleIdx="0" presStyleCnt="1"/>
      <dgm:spPr/>
      <dgm:t>
        <a:bodyPr/>
        <a:lstStyle/>
        <a:p>
          <a:endParaRPr lang="cs-CZ"/>
        </a:p>
      </dgm:t>
    </dgm:pt>
    <dgm:pt modelId="{D37CBA17-C1CA-4FCC-B573-DBF04DF836E4}" type="pres">
      <dgm:prSet presAssocID="{D9955D5C-22C5-4ACD-ADE7-4B80E27B77C0}" presName="parTrans" presStyleLbl="sibTrans2D1" presStyleIdx="0" presStyleCnt="6"/>
      <dgm:spPr/>
      <dgm:t>
        <a:bodyPr/>
        <a:lstStyle/>
        <a:p>
          <a:endParaRPr lang="cs-CZ"/>
        </a:p>
      </dgm:t>
    </dgm:pt>
    <dgm:pt modelId="{5E4E5541-0A95-48C0-A6A6-8134AD9BC391}" type="pres">
      <dgm:prSet presAssocID="{D9955D5C-22C5-4ACD-ADE7-4B80E27B77C0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056D2532-3FEF-433A-A84C-3E070D632908}" type="pres">
      <dgm:prSet presAssocID="{028D1F9E-E025-4562-957D-97E3770BF6F6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B747DB-9875-4217-8131-2F80E13186B5}" type="pres">
      <dgm:prSet presAssocID="{8DBB300C-558E-486E-B440-B9412D9E109A}" presName="parTrans" presStyleLbl="sibTrans2D1" presStyleIdx="1" presStyleCnt="6"/>
      <dgm:spPr/>
      <dgm:t>
        <a:bodyPr/>
        <a:lstStyle/>
        <a:p>
          <a:endParaRPr lang="cs-CZ"/>
        </a:p>
      </dgm:t>
    </dgm:pt>
    <dgm:pt modelId="{0C0B9FC3-87EF-4534-BFF2-393607C61E5F}" type="pres">
      <dgm:prSet presAssocID="{8DBB300C-558E-486E-B440-B9412D9E109A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CA794E10-A5FA-4DB1-B8DC-A7FDC51DF890}" type="pres">
      <dgm:prSet presAssocID="{B1196AD4-6417-42CD-8F29-1AEE26F0E2B3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7F22B2-8B7E-48F0-A14A-3C51A79D52AF}" type="pres">
      <dgm:prSet presAssocID="{CF01E35D-8A8E-460F-BD33-DDFE3D0F2CA2}" presName="parTrans" presStyleLbl="sibTrans2D1" presStyleIdx="2" presStyleCnt="6"/>
      <dgm:spPr/>
      <dgm:t>
        <a:bodyPr/>
        <a:lstStyle/>
        <a:p>
          <a:endParaRPr lang="cs-CZ"/>
        </a:p>
      </dgm:t>
    </dgm:pt>
    <dgm:pt modelId="{991FB227-90C4-4B25-A093-BDFDD348072B}" type="pres">
      <dgm:prSet presAssocID="{CF01E35D-8A8E-460F-BD33-DDFE3D0F2CA2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F429DDCB-1E67-413B-97A3-0D3386D24158}" type="pres">
      <dgm:prSet presAssocID="{D2089099-24D5-4A64-A911-F742650896CC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04EE3-27C9-4EF1-A6E6-ADE247B4AD0E}" type="pres">
      <dgm:prSet presAssocID="{96C57680-155C-4D8F-AA00-919333AB5942}" presName="parTrans" presStyleLbl="sibTrans2D1" presStyleIdx="3" presStyleCnt="6"/>
      <dgm:spPr/>
      <dgm:t>
        <a:bodyPr/>
        <a:lstStyle/>
        <a:p>
          <a:endParaRPr lang="cs-CZ"/>
        </a:p>
      </dgm:t>
    </dgm:pt>
    <dgm:pt modelId="{10DB3123-8E18-4EB4-8D65-DE7677D67D85}" type="pres">
      <dgm:prSet presAssocID="{96C57680-155C-4D8F-AA00-919333AB5942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4EF9B932-25F1-4C36-8242-E85FD41A68A8}" type="pres">
      <dgm:prSet presAssocID="{F799C268-4205-4A17-9654-5EEFCCD1CFDC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9B62A1-53D3-458F-9041-610CC58412BC}" type="pres">
      <dgm:prSet presAssocID="{E1BC6A34-69C6-41FD-8B40-32D2152FFF50}" presName="parTrans" presStyleLbl="sibTrans2D1" presStyleIdx="4" presStyleCnt="6"/>
      <dgm:spPr/>
      <dgm:t>
        <a:bodyPr/>
        <a:lstStyle/>
        <a:p>
          <a:endParaRPr lang="cs-CZ"/>
        </a:p>
      </dgm:t>
    </dgm:pt>
    <dgm:pt modelId="{82A5AB63-7724-496E-AF11-A28CD47E1A87}" type="pres">
      <dgm:prSet presAssocID="{E1BC6A34-69C6-41FD-8B40-32D2152FFF50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21BB17B0-E5E7-4186-A200-21C5737A1D1E}" type="pres">
      <dgm:prSet presAssocID="{F192F569-4BE0-4A63-B081-1E24F008FDA1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6736B5-1A2A-4215-BB93-F34306E8779D}" type="pres">
      <dgm:prSet presAssocID="{6C961B7E-A1E8-4931-A277-F88F3C1615F1}" presName="parTrans" presStyleLbl="sibTrans2D1" presStyleIdx="5" presStyleCnt="6"/>
      <dgm:spPr/>
      <dgm:t>
        <a:bodyPr/>
        <a:lstStyle/>
        <a:p>
          <a:endParaRPr lang="cs-CZ"/>
        </a:p>
      </dgm:t>
    </dgm:pt>
    <dgm:pt modelId="{36D14631-E2B1-4298-A905-18CBD8001E6A}" type="pres">
      <dgm:prSet presAssocID="{6C961B7E-A1E8-4931-A277-F88F3C1615F1}" presName="connectorText" presStyleLbl="sibTrans2D1" presStyleIdx="5" presStyleCnt="6"/>
      <dgm:spPr/>
      <dgm:t>
        <a:bodyPr/>
        <a:lstStyle/>
        <a:p>
          <a:endParaRPr lang="cs-CZ"/>
        </a:p>
      </dgm:t>
    </dgm:pt>
    <dgm:pt modelId="{D04C4C91-437A-4A8D-BB93-0BA3F6EB29A2}" type="pres">
      <dgm:prSet presAssocID="{2FC1C124-E7E2-4060-912C-EB2DA6D6835E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EFD298-211C-4DA2-953B-1B84A3F05E13}" type="presOf" srcId="{E1BC6A34-69C6-41FD-8B40-32D2152FFF50}" destId="{7D9B62A1-53D3-458F-9041-610CC58412BC}" srcOrd="0" destOrd="0" presId="urn:microsoft.com/office/officeart/2005/8/layout/radial5"/>
    <dgm:cxn modelId="{856D3221-9DB1-4C90-9EC8-549D1EB08B22}" srcId="{22874927-EE3F-4F35-8813-24EFE6913370}" destId="{B1196AD4-6417-42CD-8F29-1AEE26F0E2B3}" srcOrd="1" destOrd="0" parTransId="{8DBB300C-558E-486E-B440-B9412D9E109A}" sibTransId="{7ED53C7E-DEFF-4F5F-9578-DD704B30B607}"/>
    <dgm:cxn modelId="{A649A829-EB15-4022-8583-E662D7379D80}" type="presOf" srcId="{D9955D5C-22C5-4ACD-ADE7-4B80E27B77C0}" destId="{D37CBA17-C1CA-4FCC-B573-DBF04DF836E4}" srcOrd="0" destOrd="0" presId="urn:microsoft.com/office/officeart/2005/8/layout/radial5"/>
    <dgm:cxn modelId="{09BA2D28-0122-4457-9808-42ED140E59E4}" type="presOf" srcId="{CF01E35D-8A8E-460F-BD33-DDFE3D0F2CA2}" destId="{991FB227-90C4-4B25-A093-BDFDD348072B}" srcOrd="1" destOrd="0" presId="urn:microsoft.com/office/officeart/2005/8/layout/radial5"/>
    <dgm:cxn modelId="{7967EC88-6405-4689-842F-4461EEF8F63D}" type="presOf" srcId="{6C961B7E-A1E8-4931-A277-F88F3C1615F1}" destId="{1A6736B5-1A2A-4215-BB93-F34306E8779D}" srcOrd="0" destOrd="0" presId="urn:microsoft.com/office/officeart/2005/8/layout/radial5"/>
    <dgm:cxn modelId="{FDED24B5-F295-4DF2-9A26-9A558AB91E05}" type="presOf" srcId="{6C961B7E-A1E8-4931-A277-F88F3C1615F1}" destId="{36D14631-E2B1-4298-A905-18CBD8001E6A}" srcOrd="1" destOrd="0" presId="urn:microsoft.com/office/officeart/2005/8/layout/radial5"/>
    <dgm:cxn modelId="{21BD17E2-44B9-4F62-AFC7-DF76D01C833A}" type="presOf" srcId="{2FC1C124-E7E2-4060-912C-EB2DA6D6835E}" destId="{D04C4C91-437A-4A8D-BB93-0BA3F6EB29A2}" srcOrd="0" destOrd="0" presId="urn:microsoft.com/office/officeart/2005/8/layout/radial5"/>
    <dgm:cxn modelId="{B22F0A2C-7EAE-4496-8A60-5881C69F5EEC}" srcId="{22874927-EE3F-4F35-8813-24EFE6913370}" destId="{028D1F9E-E025-4562-957D-97E3770BF6F6}" srcOrd="0" destOrd="0" parTransId="{D9955D5C-22C5-4ACD-ADE7-4B80E27B77C0}" sibTransId="{4F4A04CE-B1CF-40AF-B9CE-DEACA99FF1DF}"/>
    <dgm:cxn modelId="{F1651482-28FD-45B3-A700-FF8DBA6CF3EB}" srcId="{CE978240-53D6-4F38-8C37-C0EE5785ECB3}" destId="{22874927-EE3F-4F35-8813-24EFE6913370}" srcOrd="0" destOrd="0" parTransId="{39CFBB5B-DB96-4D12-A67B-62335C7107A7}" sibTransId="{C259FE7E-1C14-40BF-8E53-6F6A3B724173}"/>
    <dgm:cxn modelId="{79C8DF82-8B4D-4E11-A7DE-E3BEED81FC39}" srcId="{22874927-EE3F-4F35-8813-24EFE6913370}" destId="{F192F569-4BE0-4A63-B081-1E24F008FDA1}" srcOrd="4" destOrd="0" parTransId="{E1BC6A34-69C6-41FD-8B40-32D2152FFF50}" sibTransId="{7540F9C6-81CA-47FA-ADF4-09A6DE1F5078}"/>
    <dgm:cxn modelId="{A4D26364-AA5D-441E-8542-1D730EEA06FB}" type="presOf" srcId="{F192F569-4BE0-4A63-B081-1E24F008FDA1}" destId="{21BB17B0-E5E7-4186-A200-21C5737A1D1E}" srcOrd="0" destOrd="0" presId="urn:microsoft.com/office/officeart/2005/8/layout/radial5"/>
    <dgm:cxn modelId="{6B7A5DA7-00F4-41BD-A0B7-E6E96848E146}" srcId="{22874927-EE3F-4F35-8813-24EFE6913370}" destId="{F799C268-4205-4A17-9654-5EEFCCD1CFDC}" srcOrd="3" destOrd="0" parTransId="{96C57680-155C-4D8F-AA00-919333AB5942}" sibTransId="{CDCDF22B-774F-4741-860D-D94D16E088FF}"/>
    <dgm:cxn modelId="{F4A75023-819F-4E5C-BDC2-F0344980ED51}" type="presOf" srcId="{96C57680-155C-4D8F-AA00-919333AB5942}" destId="{F9F04EE3-27C9-4EF1-A6E6-ADE247B4AD0E}" srcOrd="0" destOrd="0" presId="urn:microsoft.com/office/officeart/2005/8/layout/radial5"/>
    <dgm:cxn modelId="{033CE9A1-ED95-4B88-8370-62D4A4AD27CD}" type="presOf" srcId="{B1196AD4-6417-42CD-8F29-1AEE26F0E2B3}" destId="{CA794E10-A5FA-4DB1-B8DC-A7FDC51DF890}" srcOrd="0" destOrd="0" presId="urn:microsoft.com/office/officeart/2005/8/layout/radial5"/>
    <dgm:cxn modelId="{F4D9855F-6134-4793-8E50-34448194104B}" type="presOf" srcId="{028D1F9E-E025-4562-957D-97E3770BF6F6}" destId="{056D2532-3FEF-433A-A84C-3E070D632908}" srcOrd="0" destOrd="0" presId="urn:microsoft.com/office/officeart/2005/8/layout/radial5"/>
    <dgm:cxn modelId="{32769C4E-F164-4276-82CA-DBB2D3342067}" type="presOf" srcId="{CE978240-53D6-4F38-8C37-C0EE5785ECB3}" destId="{CF2AC36E-DCAF-4F37-8BED-F73A5DF16ADB}" srcOrd="0" destOrd="0" presId="urn:microsoft.com/office/officeart/2005/8/layout/radial5"/>
    <dgm:cxn modelId="{611A64FD-A80B-47CB-8B77-DD2158BC6C49}" type="presOf" srcId="{F799C268-4205-4A17-9654-5EEFCCD1CFDC}" destId="{4EF9B932-25F1-4C36-8242-E85FD41A68A8}" srcOrd="0" destOrd="0" presId="urn:microsoft.com/office/officeart/2005/8/layout/radial5"/>
    <dgm:cxn modelId="{55464FEA-F813-4201-991C-C0BFFBEA4977}" type="presOf" srcId="{8DBB300C-558E-486E-B440-B9412D9E109A}" destId="{28B747DB-9875-4217-8131-2F80E13186B5}" srcOrd="0" destOrd="0" presId="urn:microsoft.com/office/officeart/2005/8/layout/radial5"/>
    <dgm:cxn modelId="{CA9AED6B-7304-4550-AC6D-CCED10178968}" type="presOf" srcId="{E1BC6A34-69C6-41FD-8B40-32D2152FFF50}" destId="{82A5AB63-7724-496E-AF11-A28CD47E1A87}" srcOrd="1" destOrd="0" presId="urn:microsoft.com/office/officeart/2005/8/layout/radial5"/>
    <dgm:cxn modelId="{6F18AB17-CCA6-4AE6-949A-667427F58757}" type="presOf" srcId="{22874927-EE3F-4F35-8813-24EFE6913370}" destId="{553ED3F7-F4A9-4771-8C0B-4DE1FC5AF035}" srcOrd="0" destOrd="0" presId="urn:microsoft.com/office/officeart/2005/8/layout/radial5"/>
    <dgm:cxn modelId="{9DC3035E-F952-4A2B-8123-55FD70F8E1DB}" srcId="{22874927-EE3F-4F35-8813-24EFE6913370}" destId="{2FC1C124-E7E2-4060-912C-EB2DA6D6835E}" srcOrd="5" destOrd="0" parTransId="{6C961B7E-A1E8-4931-A277-F88F3C1615F1}" sibTransId="{065E550A-0504-4141-AB20-6C573C230A1C}"/>
    <dgm:cxn modelId="{F76BAFEF-CA54-4185-BAF3-CFCC07D415C1}" type="presOf" srcId="{8DBB300C-558E-486E-B440-B9412D9E109A}" destId="{0C0B9FC3-87EF-4534-BFF2-393607C61E5F}" srcOrd="1" destOrd="0" presId="urn:microsoft.com/office/officeart/2005/8/layout/radial5"/>
    <dgm:cxn modelId="{AF818A30-577B-410B-9B14-D55BDD6B21D0}" type="presOf" srcId="{D2089099-24D5-4A64-A911-F742650896CC}" destId="{F429DDCB-1E67-413B-97A3-0D3386D24158}" srcOrd="0" destOrd="0" presId="urn:microsoft.com/office/officeart/2005/8/layout/radial5"/>
    <dgm:cxn modelId="{D6976FEB-810B-4047-96FB-F7927AA294B3}" type="presOf" srcId="{D9955D5C-22C5-4ACD-ADE7-4B80E27B77C0}" destId="{5E4E5541-0A95-48C0-A6A6-8134AD9BC391}" srcOrd="1" destOrd="0" presId="urn:microsoft.com/office/officeart/2005/8/layout/radial5"/>
    <dgm:cxn modelId="{15D066D7-CFC5-4FBB-8888-63D7DA201AA8}" type="presOf" srcId="{CF01E35D-8A8E-460F-BD33-DDFE3D0F2CA2}" destId="{A57F22B2-8B7E-48F0-A14A-3C51A79D52AF}" srcOrd="0" destOrd="0" presId="urn:microsoft.com/office/officeart/2005/8/layout/radial5"/>
    <dgm:cxn modelId="{9793C475-7AFF-46DD-AEE5-FB2FB8713BB1}" srcId="{22874927-EE3F-4F35-8813-24EFE6913370}" destId="{D2089099-24D5-4A64-A911-F742650896CC}" srcOrd="2" destOrd="0" parTransId="{CF01E35D-8A8E-460F-BD33-DDFE3D0F2CA2}" sibTransId="{76DECEFD-ABF9-4BAD-B04B-6D249AA642F9}"/>
    <dgm:cxn modelId="{D325FFB9-0E3D-47FA-AD83-5705CD7C88BE}" type="presOf" srcId="{96C57680-155C-4D8F-AA00-919333AB5942}" destId="{10DB3123-8E18-4EB4-8D65-DE7677D67D85}" srcOrd="1" destOrd="0" presId="urn:microsoft.com/office/officeart/2005/8/layout/radial5"/>
    <dgm:cxn modelId="{ED69D609-A6CF-41AB-9771-E6379FA1668F}" type="presParOf" srcId="{CF2AC36E-DCAF-4F37-8BED-F73A5DF16ADB}" destId="{553ED3F7-F4A9-4771-8C0B-4DE1FC5AF035}" srcOrd="0" destOrd="0" presId="urn:microsoft.com/office/officeart/2005/8/layout/radial5"/>
    <dgm:cxn modelId="{AE280B6D-FC8D-480B-B950-91F2B889123E}" type="presParOf" srcId="{CF2AC36E-DCAF-4F37-8BED-F73A5DF16ADB}" destId="{D37CBA17-C1CA-4FCC-B573-DBF04DF836E4}" srcOrd="1" destOrd="0" presId="urn:microsoft.com/office/officeart/2005/8/layout/radial5"/>
    <dgm:cxn modelId="{4F0AF9D1-F473-4A1D-97B6-F8B42BC79D68}" type="presParOf" srcId="{D37CBA17-C1CA-4FCC-B573-DBF04DF836E4}" destId="{5E4E5541-0A95-48C0-A6A6-8134AD9BC391}" srcOrd="0" destOrd="0" presId="urn:microsoft.com/office/officeart/2005/8/layout/radial5"/>
    <dgm:cxn modelId="{EBDF48E7-9978-4E33-822C-17B1084CC562}" type="presParOf" srcId="{CF2AC36E-DCAF-4F37-8BED-F73A5DF16ADB}" destId="{056D2532-3FEF-433A-A84C-3E070D632908}" srcOrd="2" destOrd="0" presId="urn:microsoft.com/office/officeart/2005/8/layout/radial5"/>
    <dgm:cxn modelId="{2BBD2103-664F-4D43-AE7B-B494BB151D3E}" type="presParOf" srcId="{CF2AC36E-DCAF-4F37-8BED-F73A5DF16ADB}" destId="{28B747DB-9875-4217-8131-2F80E13186B5}" srcOrd="3" destOrd="0" presId="urn:microsoft.com/office/officeart/2005/8/layout/radial5"/>
    <dgm:cxn modelId="{58EDE97E-7059-4617-8972-1C2936329BDC}" type="presParOf" srcId="{28B747DB-9875-4217-8131-2F80E13186B5}" destId="{0C0B9FC3-87EF-4534-BFF2-393607C61E5F}" srcOrd="0" destOrd="0" presId="urn:microsoft.com/office/officeart/2005/8/layout/radial5"/>
    <dgm:cxn modelId="{1B6C3C57-7CC5-44B0-97F1-A6D3D33F0117}" type="presParOf" srcId="{CF2AC36E-DCAF-4F37-8BED-F73A5DF16ADB}" destId="{CA794E10-A5FA-4DB1-B8DC-A7FDC51DF890}" srcOrd="4" destOrd="0" presId="urn:microsoft.com/office/officeart/2005/8/layout/radial5"/>
    <dgm:cxn modelId="{D12DE733-9617-4DB9-886B-16D18391DD36}" type="presParOf" srcId="{CF2AC36E-DCAF-4F37-8BED-F73A5DF16ADB}" destId="{A57F22B2-8B7E-48F0-A14A-3C51A79D52AF}" srcOrd="5" destOrd="0" presId="urn:microsoft.com/office/officeart/2005/8/layout/radial5"/>
    <dgm:cxn modelId="{3EE2B9F3-1731-4829-A26B-9290DCD72F20}" type="presParOf" srcId="{A57F22B2-8B7E-48F0-A14A-3C51A79D52AF}" destId="{991FB227-90C4-4B25-A093-BDFDD348072B}" srcOrd="0" destOrd="0" presId="urn:microsoft.com/office/officeart/2005/8/layout/radial5"/>
    <dgm:cxn modelId="{9800412C-C531-459E-855F-F3B745B84157}" type="presParOf" srcId="{CF2AC36E-DCAF-4F37-8BED-F73A5DF16ADB}" destId="{F429DDCB-1E67-413B-97A3-0D3386D24158}" srcOrd="6" destOrd="0" presId="urn:microsoft.com/office/officeart/2005/8/layout/radial5"/>
    <dgm:cxn modelId="{DF3BAEB6-DBE9-4915-BE0F-3BF73D9C56DC}" type="presParOf" srcId="{CF2AC36E-DCAF-4F37-8BED-F73A5DF16ADB}" destId="{F9F04EE3-27C9-4EF1-A6E6-ADE247B4AD0E}" srcOrd="7" destOrd="0" presId="urn:microsoft.com/office/officeart/2005/8/layout/radial5"/>
    <dgm:cxn modelId="{DAC13AEB-C71B-4EE0-87D3-3B7949BE3B4F}" type="presParOf" srcId="{F9F04EE3-27C9-4EF1-A6E6-ADE247B4AD0E}" destId="{10DB3123-8E18-4EB4-8D65-DE7677D67D85}" srcOrd="0" destOrd="0" presId="urn:microsoft.com/office/officeart/2005/8/layout/radial5"/>
    <dgm:cxn modelId="{1B27CCC6-47CC-414C-8144-DC479D949071}" type="presParOf" srcId="{CF2AC36E-DCAF-4F37-8BED-F73A5DF16ADB}" destId="{4EF9B932-25F1-4C36-8242-E85FD41A68A8}" srcOrd="8" destOrd="0" presId="urn:microsoft.com/office/officeart/2005/8/layout/radial5"/>
    <dgm:cxn modelId="{D2062083-60E1-4D66-A208-3F96386D69F5}" type="presParOf" srcId="{CF2AC36E-DCAF-4F37-8BED-F73A5DF16ADB}" destId="{7D9B62A1-53D3-458F-9041-610CC58412BC}" srcOrd="9" destOrd="0" presId="urn:microsoft.com/office/officeart/2005/8/layout/radial5"/>
    <dgm:cxn modelId="{1970C0F9-2DF7-4C12-854E-4EAD62195DCE}" type="presParOf" srcId="{7D9B62A1-53D3-458F-9041-610CC58412BC}" destId="{82A5AB63-7724-496E-AF11-A28CD47E1A87}" srcOrd="0" destOrd="0" presId="urn:microsoft.com/office/officeart/2005/8/layout/radial5"/>
    <dgm:cxn modelId="{BEEE3AD1-F98B-4398-847B-457265A83910}" type="presParOf" srcId="{CF2AC36E-DCAF-4F37-8BED-F73A5DF16ADB}" destId="{21BB17B0-E5E7-4186-A200-21C5737A1D1E}" srcOrd="10" destOrd="0" presId="urn:microsoft.com/office/officeart/2005/8/layout/radial5"/>
    <dgm:cxn modelId="{A0F95BC6-7F62-4038-B240-40F8C163C62E}" type="presParOf" srcId="{CF2AC36E-DCAF-4F37-8BED-F73A5DF16ADB}" destId="{1A6736B5-1A2A-4215-BB93-F34306E8779D}" srcOrd="11" destOrd="0" presId="urn:microsoft.com/office/officeart/2005/8/layout/radial5"/>
    <dgm:cxn modelId="{C7160BCB-AAE3-466F-B662-3CB0468A88A1}" type="presParOf" srcId="{1A6736B5-1A2A-4215-BB93-F34306E8779D}" destId="{36D14631-E2B1-4298-A905-18CBD8001E6A}" srcOrd="0" destOrd="0" presId="urn:microsoft.com/office/officeart/2005/8/layout/radial5"/>
    <dgm:cxn modelId="{DD885E9C-F22E-4BC3-B8C7-9E500EB7A651}" type="presParOf" srcId="{CF2AC36E-DCAF-4F37-8BED-F73A5DF16ADB}" destId="{D04C4C91-437A-4A8D-BB93-0BA3F6EB29A2}" srcOrd="12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EE8F4A9-4E17-474A-B20F-23E1440F450A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2F33AD7-411F-4C17-8B5C-F859E9F767DF}">
      <dgm:prSet phldrT="[Text]"/>
      <dgm:spPr>
        <a:solidFill>
          <a:srgbClr val="7030A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SLOVENSKO</a:t>
          </a:r>
          <a:endParaRPr lang="cs-CZ" b="1" dirty="0">
            <a:solidFill>
              <a:schemeClr val="tx1"/>
            </a:solidFill>
          </a:endParaRPr>
        </a:p>
      </dgm:t>
    </dgm:pt>
    <dgm:pt modelId="{B351ED2E-82F0-487E-BFBF-65EC2D94DB41}" type="parTrans" cxnId="{35268540-381F-40A0-86FA-1317C1DA13CC}">
      <dgm:prSet/>
      <dgm:spPr/>
      <dgm:t>
        <a:bodyPr/>
        <a:lstStyle/>
        <a:p>
          <a:endParaRPr lang="cs-CZ"/>
        </a:p>
      </dgm:t>
    </dgm:pt>
    <dgm:pt modelId="{8956672B-CAC5-4846-BEBE-CF5778EB8330}" type="sibTrans" cxnId="{35268540-381F-40A0-86FA-1317C1DA13CC}">
      <dgm:prSet/>
      <dgm:spPr/>
      <dgm:t>
        <a:bodyPr/>
        <a:lstStyle/>
        <a:p>
          <a:endParaRPr lang="cs-CZ"/>
        </a:p>
      </dgm:t>
    </dgm:pt>
    <dgm:pt modelId="{DADECFEB-568E-4A8E-9970-658017E39EDD}">
      <dgm:prSet phldrT="[Text]"/>
      <dgm:spPr>
        <a:solidFill>
          <a:srgbClr val="C00000"/>
        </a:solidFill>
      </dgm:spPr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Hlavní město </a:t>
          </a:r>
        </a:p>
        <a:p>
          <a:r>
            <a:rPr lang="cs-CZ" b="1" dirty="0" smtClean="0">
              <a:solidFill>
                <a:schemeClr val="bg1"/>
              </a:solidFill>
            </a:rPr>
            <a:t>BRATISLAVA</a:t>
          </a:r>
          <a:endParaRPr lang="cs-CZ" b="1" dirty="0">
            <a:solidFill>
              <a:schemeClr val="bg1"/>
            </a:solidFill>
          </a:endParaRPr>
        </a:p>
      </dgm:t>
    </dgm:pt>
    <dgm:pt modelId="{04FB49E1-21D0-4C13-A5BD-74BA5D7F2911}" type="parTrans" cxnId="{9B9B537F-E7BD-4FAB-995F-CF8AD6498608}">
      <dgm:prSet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FA25B472-74D7-4607-921F-D83BBF648A3D}" type="sibTrans" cxnId="{9B9B537F-E7BD-4FAB-995F-CF8AD6498608}">
      <dgm:prSet/>
      <dgm:spPr/>
      <dgm:t>
        <a:bodyPr/>
        <a:lstStyle/>
        <a:p>
          <a:endParaRPr lang="cs-CZ"/>
        </a:p>
      </dgm:t>
    </dgm:pt>
    <dgm:pt modelId="{6F62A2FA-C5B2-4DED-8B3F-8254A71F11DE}">
      <dgm:prSet phldrT="[Text]"/>
      <dgm:spPr>
        <a:solidFill>
          <a:srgbClr val="C00000"/>
        </a:solidFill>
      </dgm:spPr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Podunajská nížina</a:t>
          </a:r>
          <a:endParaRPr lang="cs-CZ" b="1" dirty="0">
            <a:solidFill>
              <a:schemeClr val="bg1"/>
            </a:solidFill>
          </a:endParaRPr>
        </a:p>
      </dgm:t>
    </dgm:pt>
    <dgm:pt modelId="{55209EA0-E6AE-4B29-908F-678F705099DC}" type="parTrans" cxnId="{60528A4A-470E-4610-8EEE-BBEEFC37EB89}">
      <dgm:prSet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C25F1F9C-7FB3-449F-93A8-DC4289611BDB}" type="sibTrans" cxnId="{60528A4A-470E-4610-8EEE-BBEEFC37EB89}">
      <dgm:prSet/>
      <dgm:spPr/>
      <dgm:t>
        <a:bodyPr/>
        <a:lstStyle/>
        <a:p>
          <a:endParaRPr lang="cs-CZ"/>
        </a:p>
      </dgm:t>
    </dgm:pt>
    <dgm:pt modelId="{C110D321-2DD5-4429-86C0-91A0D474032E}">
      <dgm:prSet phldrT="[Text]"/>
      <dgm:spPr>
        <a:solidFill>
          <a:srgbClr val="C00000"/>
        </a:solidFill>
      </dgm:spPr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Řeky </a:t>
          </a:r>
        </a:p>
        <a:p>
          <a:r>
            <a:rPr lang="cs-CZ" b="1" dirty="0" smtClean="0">
              <a:solidFill>
                <a:schemeClr val="bg1"/>
              </a:solidFill>
            </a:rPr>
            <a:t>VÁH, HRON </a:t>
          </a:r>
          <a:endParaRPr lang="cs-CZ" b="1" dirty="0">
            <a:solidFill>
              <a:schemeClr val="bg1"/>
            </a:solidFill>
          </a:endParaRPr>
        </a:p>
      </dgm:t>
    </dgm:pt>
    <dgm:pt modelId="{2D56D76F-6524-4339-BF77-A702815CEF4C}" type="parTrans" cxnId="{07CD2B20-2AB3-4AAE-B6D6-22B69C250F44}">
      <dgm:prSet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DBB1A281-3C29-4224-8902-F92B431E1AFB}" type="sibTrans" cxnId="{07CD2B20-2AB3-4AAE-B6D6-22B69C250F44}">
      <dgm:prSet/>
      <dgm:spPr/>
      <dgm:t>
        <a:bodyPr/>
        <a:lstStyle/>
        <a:p>
          <a:endParaRPr lang="cs-CZ"/>
        </a:p>
      </dgm:t>
    </dgm:pt>
    <dgm:pt modelId="{251F6264-592D-42E8-A30A-DC0437A69958}">
      <dgm:prSet phldrT="[Text]"/>
      <dgm:spPr>
        <a:solidFill>
          <a:srgbClr val="C00000"/>
        </a:solidFill>
      </dgm:spPr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Pohoří </a:t>
          </a:r>
        </a:p>
        <a:p>
          <a:r>
            <a:rPr lang="cs-CZ" b="1" dirty="0" smtClean="0">
              <a:solidFill>
                <a:schemeClr val="bg1"/>
              </a:solidFill>
            </a:rPr>
            <a:t>TATRY</a:t>
          </a:r>
          <a:endParaRPr lang="cs-CZ" b="1" dirty="0">
            <a:solidFill>
              <a:schemeClr val="bg1"/>
            </a:solidFill>
          </a:endParaRPr>
        </a:p>
      </dgm:t>
    </dgm:pt>
    <dgm:pt modelId="{54B529A4-A03F-420E-98B5-9CD293A38577}" type="parTrans" cxnId="{89078952-9CCC-4792-9154-C093E6ACD5F1}">
      <dgm:prSet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EAF170D8-BA3C-4FC7-BFC5-22AB0ADCB9A7}" type="sibTrans" cxnId="{89078952-9CCC-4792-9154-C093E6ACD5F1}">
      <dgm:prSet/>
      <dgm:spPr/>
      <dgm:t>
        <a:bodyPr/>
        <a:lstStyle/>
        <a:p>
          <a:endParaRPr lang="cs-CZ"/>
        </a:p>
      </dgm:t>
    </dgm:pt>
    <dgm:pt modelId="{9FA862BC-0516-4456-B103-383C5488C3DD}">
      <dgm:prSet/>
      <dgm:spPr>
        <a:solidFill>
          <a:srgbClr val="C00000"/>
        </a:solidFill>
      </dgm:spPr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Vzniklo v roce 1993</a:t>
          </a:r>
        </a:p>
        <a:p>
          <a:r>
            <a:rPr lang="cs-CZ" b="1" dirty="0" smtClean="0">
              <a:solidFill>
                <a:schemeClr val="bg1"/>
              </a:solidFill>
            </a:rPr>
            <a:t>Po rozdělení  bývalého Českoslovens</a:t>
          </a:r>
          <a:r>
            <a:rPr lang="cs-CZ" b="1" dirty="0" smtClean="0">
              <a:solidFill>
                <a:srgbClr val="0070C0"/>
              </a:solidFill>
            </a:rPr>
            <a:t>ka </a:t>
          </a:r>
          <a:endParaRPr lang="cs-CZ" b="1" dirty="0">
            <a:solidFill>
              <a:srgbClr val="0070C0"/>
            </a:solidFill>
          </a:endParaRPr>
        </a:p>
      </dgm:t>
    </dgm:pt>
    <dgm:pt modelId="{7171940C-600C-4F70-9970-3412411C4F2D}" type="parTrans" cxnId="{CFEC5111-B206-4B87-8125-FD9A62E4D609}">
      <dgm:prSet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AAE6A985-E76F-4028-89D0-18F641ED6402}" type="sibTrans" cxnId="{CFEC5111-B206-4B87-8125-FD9A62E4D609}">
      <dgm:prSet/>
      <dgm:spPr/>
      <dgm:t>
        <a:bodyPr/>
        <a:lstStyle/>
        <a:p>
          <a:endParaRPr lang="cs-CZ"/>
        </a:p>
      </dgm:t>
    </dgm:pt>
    <dgm:pt modelId="{3989C30E-F97C-4141-A97E-95CB3ADC8211}">
      <dgm:prSet/>
      <dgm:spPr>
        <a:solidFill>
          <a:srgbClr val="C00000"/>
        </a:solidFill>
      </dgm:spPr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Automobilový a elektrotechnický průmysl</a:t>
          </a:r>
          <a:endParaRPr lang="cs-CZ" b="1" dirty="0">
            <a:solidFill>
              <a:schemeClr val="bg1"/>
            </a:solidFill>
          </a:endParaRPr>
        </a:p>
      </dgm:t>
    </dgm:pt>
    <dgm:pt modelId="{93F3D45A-4C0A-46F1-9C5A-6896AA55D01E}" type="parTrans" cxnId="{E76BA7DA-0448-4918-B181-79D05C6E36C8}">
      <dgm:prSet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726FECA9-B987-46C5-A62C-89705ACAE529}" type="sibTrans" cxnId="{E76BA7DA-0448-4918-B181-79D05C6E36C8}">
      <dgm:prSet/>
      <dgm:spPr/>
      <dgm:t>
        <a:bodyPr/>
        <a:lstStyle/>
        <a:p>
          <a:endParaRPr lang="cs-CZ"/>
        </a:p>
      </dgm:t>
    </dgm:pt>
    <dgm:pt modelId="{15C39A45-C79A-4290-AAC7-774D84646596}" type="pres">
      <dgm:prSet presAssocID="{EEE8F4A9-4E17-474A-B20F-23E1440F450A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4AB2356-1701-4082-BF93-E593292BFA4A}" type="pres">
      <dgm:prSet presAssocID="{D2F33AD7-411F-4C17-8B5C-F859E9F767DF}" presName="centerShape" presStyleLbl="node0" presStyleIdx="0" presStyleCnt="1"/>
      <dgm:spPr/>
      <dgm:t>
        <a:bodyPr/>
        <a:lstStyle/>
        <a:p>
          <a:endParaRPr lang="cs-CZ"/>
        </a:p>
      </dgm:t>
    </dgm:pt>
    <dgm:pt modelId="{76B939E9-3DDF-496A-896A-96EDA993524F}" type="pres">
      <dgm:prSet presAssocID="{04FB49E1-21D0-4C13-A5BD-74BA5D7F2911}" presName="parTrans" presStyleLbl="sibTrans2D1" presStyleIdx="0" presStyleCnt="6"/>
      <dgm:spPr/>
      <dgm:t>
        <a:bodyPr/>
        <a:lstStyle/>
        <a:p>
          <a:endParaRPr lang="cs-CZ"/>
        </a:p>
      </dgm:t>
    </dgm:pt>
    <dgm:pt modelId="{78940819-2886-4FBC-9E48-C3251918EBA0}" type="pres">
      <dgm:prSet presAssocID="{04FB49E1-21D0-4C13-A5BD-74BA5D7F2911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8937BD20-083C-4EA1-A6C4-7FE9887D440D}" type="pres">
      <dgm:prSet presAssocID="{DADECFEB-568E-4A8E-9970-658017E39EDD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5FED1A-D93A-4703-8F3F-DC46EBEFBD25}" type="pres">
      <dgm:prSet presAssocID="{55209EA0-E6AE-4B29-908F-678F705099DC}" presName="parTrans" presStyleLbl="sibTrans2D1" presStyleIdx="1" presStyleCnt="6"/>
      <dgm:spPr/>
      <dgm:t>
        <a:bodyPr/>
        <a:lstStyle/>
        <a:p>
          <a:endParaRPr lang="cs-CZ"/>
        </a:p>
      </dgm:t>
    </dgm:pt>
    <dgm:pt modelId="{9A80DE1D-B663-4066-8F64-C89496385EC3}" type="pres">
      <dgm:prSet presAssocID="{55209EA0-E6AE-4B29-908F-678F705099DC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A335CE7D-7001-46C8-8017-1802001F65F3}" type="pres">
      <dgm:prSet presAssocID="{6F62A2FA-C5B2-4DED-8B3F-8254A71F11DE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9206A-CF7E-4316-9FC4-1980C3DD3D30}" type="pres">
      <dgm:prSet presAssocID="{2D56D76F-6524-4339-BF77-A702815CEF4C}" presName="parTrans" presStyleLbl="sibTrans2D1" presStyleIdx="2" presStyleCnt="6"/>
      <dgm:spPr/>
      <dgm:t>
        <a:bodyPr/>
        <a:lstStyle/>
        <a:p>
          <a:endParaRPr lang="cs-CZ"/>
        </a:p>
      </dgm:t>
    </dgm:pt>
    <dgm:pt modelId="{6F50C1DA-1F17-4321-8A78-4F68CD3FADA2}" type="pres">
      <dgm:prSet presAssocID="{2D56D76F-6524-4339-BF77-A702815CEF4C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D49E2400-9206-4C9F-B120-1211E0891B7C}" type="pres">
      <dgm:prSet presAssocID="{C110D321-2DD5-4429-86C0-91A0D474032E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964230-A065-44A6-A207-5BC4904BEBAD}" type="pres">
      <dgm:prSet presAssocID="{54B529A4-A03F-420E-98B5-9CD293A38577}" presName="parTrans" presStyleLbl="sibTrans2D1" presStyleIdx="3" presStyleCnt="6"/>
      <dgm:spPr/>
      <dgm:t>
        <a:bodyPr/>
        <a:lstStyle/>
        <a:p>
          <a:endParaRPr lang="cs-CZ"/>
        </a:p>
      </dgm:t>
    </dgm:pt>
    <dgm:pt modelId="{00AABA39-67D1-4AA5-BD1C-2C319FF50FE2}" type="pres">
      <dgm:prSet presAssocID="{54B529A4-A03F-420E-98B5-9CD293A38577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ED6ACC68-F4A3-4FA0-915C-91166BF2BED0}" type="pres">
      <dgm:prSet presAssocID="{251F6264-592D-42E8-A30A-DC0437A69958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21D06C-79D2-4CCB-BDB6-059C8AD24B8E}" type="pres">
      <dgm:prSet presAssocID="{7171940C-600C-4F70-9970-3412411C4F2D}" presName="parTrans" presStyleLbl="sibTrans2D1" presStyleIdx="4" presStyleCnt="6"/>
      <dgm:spPr/>
      <dgm:t>
        <a:bodyPr/>
        <a:lstStyle/>
        <a:p>
          <a:endParaRPr lang="cs-CZ"/>
        </a:p>
      </dgm:t>
    </dgm:pt>
    <dgm:pt modelId="{20CE3A39-7E02-4226-B605-4A93BD6293B9}" type="pres">
      <dgm:prSet presAssocID="{7171940C-600C-4F70-9970-3412411C4F2D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7B0DFB70-209F-4F16-AD82-C62AA33751AF}" type="pres">
      <dgm:prSet presAssocID="{9FA862BC-0516-4456-B103-383C5488C3DD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49204E-EF45-403A-B633-EB66D45B0878}" type="pres">
      <dgm:prSet presAssocID="{93F3D45A-4C0A-46F1-9C5A-6896AA55D01E}" presName="parTrans" presStyleLbl="sibTrans2D1" presStyleIdx="5" presStyleCnt="6"/>
      <dgm:spPr/>
      <dgm:t>
        <a:bodyPr/>
        <a:lstStyle/>
        <a:p>
          <a:endParaRPr lang="cs-CZ"/>
        </a:p>
      </dgm:t>
    </dgm:pt>
    <dgm:pt modelId="{A0C2A81C-76E2-4830-9850-ED2D49E1E1BB}" type="pres">
      <dgm:prSet presAssocID="{93F3D45A-4C0A-46F1-9C5A-6896AA55D01E}" presName="connectorText" presStyleLbl="sibTrans2D1" presStyleIdx="5" presStyleCnt="6"/>
      <dgm:spPr/>
      <dgm:t>
        <a:bodyPr/>
        <a:lstStyle/>
        <a:p>
          <a:endParaRPr lang="cs-CZ"/>
        </a:p>
      </dgm:t>
    </dgm:pt>
    <dgm:pt modelId="{3794E2DE-2CD8-4AE2-BAE3-A00E560F678F}" type="pres">
      <dgm:prSet presAssocID="{3989C30E-F97C-4141-A97E-95CB3ADC8211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C0FFF2-0BB6-48C3-BAF7-DEE02E0642AF}" type="presOf" srcId="{2D56D76F-6524-4339-BF77-A702815CEF4C}" destId="{AC79206A-CF7E-4316-9FC4-1980C3DD3D30}" srcOrd="0" destOrd="0" presId="urn:microsoft.com/office/officeart/2005/8/layout/radial5"/>
    <dgm:cxn modelId="{DF0F59A3-EC02-43DB-870F-E24C17348BC8}" type="presOf" srcId="{3989C30E-F97C-4141-A97E-95CB3ADC8211}" destId="{3794E2DE-2CD8-4AE2-BAE3-A00E560F678F}" srcOrd="0" destOrd="0" presId="urn:microsoft.com/office/officeart/2005/8/layout/radial5"/>
    <dgm:cxn modelId="{524AEA0D-C073-4698-A38A-1746B28C3AB6}" type="presOf" srcId="{C110D321-2DD5-4429-86C0-91A0D474032E}" destId="{D49E2400-9206-4C9F-B120-1211E0891B7C}" srcOrd="0" destOrd="0" presId="urn:microsoft.com/office/officeart/2005/8/layout/radial5"/>
    <dgm:cxn modelId="{6DCC6205-90CA-414B-BA8A-41AB18CC5B4B}" type="presOf" srcId="{D2F33AD7-411F-4C17-8B5C-F859E9F767DF}" destId="{84AB2356-1701-4082-BF93-E593292BFA4A}" srcOrd="0" destOrd="0" presId="urn:microsoft.com/office/officeart/2005/8/layout/radial5"/>
    <dgm:cxn modelId="{67045679-C2DC-4994-B876-0B0C9B25FD3B}" type="presOf" srcId="{93F3D45A-4C0A-46F1-9C5A-6896AA55D01E}" destId="{A0C2A81C-76E2-4830-9850-ED2D49E1E1BB}" srcOrd="1" destOrd="0" presId="urn:microsoft.com/office/officeart/2005/8/layout/radial5"/>
    <dgm:cxn modelId="{5A074C59-F171-424F-9DF4-E589BAAD606A}" type="presOf" srcId="{6F62A2FA-C5B2-4DED-8B3F-8254A71F11DE}" destId="{A335CE7D-7001-46C8-8017-1802001F65F3}" srcOrd="0" destOrd="0" presId="urn:microsoft.com/office/officeart/2005/8/layout/radial5"/>
    <dgm:cxn modelId="{966FA286-6560-4D5F-AED9-4CD9051AD933}" type="presOf" srcId="{04FB49E1-21D0-4C13-A5BD-74BA5D7F2911}" destId="{76B939E9-3DDF-496A-896A-96EDA993524F}" srcOrd="0" destOrd="0" presId="urn:microsoft.com/office/officeart/2005/8/layout/radial5"/>
    <dgm:cxn modelId="{9B9B537F-E7BD-4FAB-995F-CF8AD6498608}" srcId="{D2F33AD7-411F-4C17-8B5C-F859E9F767DF}" destId="{DADECFEB-568E-4A8E-9970-658017E39EDD}" srcOrd="0" destOrd="0" parTransId="{04FB49E1-21D0-4C13-A5BD-74BA5D7F2911}" sibTransId="{FA25B472-74D7-4607-921F-D83BBF648A3D}"/>
    <dgm:cxn modelId="{8E94BAF2-C389-4CBA-94A7-4A2D9BEB032E}" type="presOf" srcId="{2D56D76F-6524-4339-BF77-A702815CEF4C}" destId="{6F50C1DA-1F17-4321-8A78-4F68CD3FADA2}" srcOrd="1" destOrd="0" presId="urn:microsoft.com/office/officeart/2005/8/layout/radial5"/>
    <dgm:cxn modelId="{81FFA7D6-8AF2-4878-8FD6-51F5E1D82686}" type="presOf" srcId="{EEE8F4A9-4E17-474A-B20F-23E1440F450A}" destId="{15C39A45-C79A-4290-AAC7-774D84646596}" srcOrd="0" destOrd="0" presId="urn:microsoft.com/office/officeart/2005/8/layout/radial5"/>
    <dgm:cxn modelId="{89078952-9CCC-4792-9154-C093E6ACD5F1}" srcId="{D2F33AD7-411F-4C17-8B5C-F859E9F767DF}" destId="{251F6264-592D-42E8-A30A-DC0437A69958}" srcOrd="3" destOrd="0" parTransId="{54B529A4-A03F-420E-98B5-9CD293A38577}" sibTransId="{EAF170D8-BA3C-4FC7-BFC5-22AB0ADCB9A7}"/>
    <dgm:cxn modelId="{35268540-381F-40A0-86FA-1317C1DA13CC}" srcId="{EEE8F4A9-4E17-474A-B20F-23E1440F450A}" destId="{D2F33AD7-411F-4C17-8B5C-F859E9F767DF}" srcOrd="0" destOrd="0" parTransId="{B351ED2E-82F0-487E-BFBF-65EC2D94DB41}" sibTransId="{8956672B-CAC5-4846-BEBE-CF5778EB8330}"/>
    <dgm:cxn modelId="{CFEC5111-B206-4B87-8125-FD9A62E4D609}" srcId="{D2F33AD7-411F-4C17-8B5C-F859E9F767DF}" destId="{9FA862BC-0516-4456-B103-383C5488C3DD}" srcOrd="4" destOrd="0" parTransId="{7171940C-600C-4F70-9970-3412411C4F2D}" sibTransId="{AAE6A985-E76F-4028-89D0-18F641ED6402}"/>
    <dgm:cxn modelId="{E76BA7DA-0448-4918-B181-79D05C6E36C8}" srcId="{D2F33AD7-411F-4C17-8B5C-F859E9F767DF}" destId="{3989C30E-F97C-4141-A97E-95CB3ADC8211}" srcOrd="5" destOrd="0" parTransId="{93F3D45A-4C0A-46F1-9C5A-6896AA55D01E}" sibTransId="{726FECA9-B987-46C5-A62C-89705ACAE529}"/>
    <dgm:cxn modelId="{60528A4A-470E-4610-8EEE-BBEEFC37EB89}" srcId="{D2F33AD7-411F-4C17-8B5C-F859E9F767DF}" destId="{6F62A2FA-C5B2-4DED-8B3F-8254A71F11DE}" srcOrd="1" destOrd="0" parTransId="{55209EA0-E6AE-4B29-908F-678F705099DC}" sibTransId="{C25F1F9C-7FB3-449F-93A8-DC4289611BDB}"/>
    <dgm:cxn modelId="{B39499F0-F3E3-4853-A479-BAC7A58CFEF4}" type="presOf" srcId="{DADECFEB-568E-4A8E-9970-658017E39EDD}" destId="{8937BD20-083C-4EA1-A6C4-7FE9887D440D}" srcOrd="0" destOrd="0" presId="urn:microsoft.com/office/officeart/2005/8/layout/radial5"/>
    <dgm:cxn modelId="{F88CADE8-1D49-4FF6-B408-DB936504E851}" type="presOf" srcId="{251F6264-592D-42E8-A30A-DC0437A69958}" destId="{ED6ACC68-F4A3-4FA0-915C-91166BF2BED0}" srcOrd="0" destOrd="0" presId="urn:microsoft.com/office/officeart/2005/8/layout/radial5"/>
    <dgm:cxn modelId="{00E89878-FEA8-403A-908F-D513A3FE555B}" type="presOf" srcId="{04FB49E1-21D0-4C13-A5BD-74BA5D7F2911}" destId="{78940819-2886-4FBC-9E48-C3251918EBA0}" srcOrd="1" destOrd="0" presId="urn:microsoft.com/office/officeart/2005/8/layout/radial5"/>
    <dgm:cxn modelId="{44BC95C9-9AED-4331-8D40-A3F5B10E1252}" type="presOf" srcId="{54B529A4-A03F-420E-98B5-9CD293A38577}" destId="{53964230-A065-44A6-A207-5BC4904BEBAD}" srcOrd="0" destOrd="0" presId="urn:microsoft.com/office/officeart/2005/8/layout/radial5"/>
    <dgm:cxn modelId="{53B0E3D2-3942-4CD6-9964-5D000CDCCB08}" type="presOf" srcId="{93F3D45A-4C0A-46F1-9C5A-6896AA55D01E}" destId="{A549204E-EF45-403A-B633-EB66D45B0878}" srcOrd="0" destOrd="0" presId="urn:microsoft.com/office/officeart/2005/8/layout/radial5"/>
    <dgm:cxn modelId="{BAA4A42B-BDAB-4D8E-870E-7A92D33BEB1E}" type="presOf" srcId="{9FA862BC-0516-4456-B103-383C5488C3DD}" destId="{7B0DFB70-209F-4F16-AD82-C62AA33751AF}" srcOrd="0" destOrd="0" presId="urn:microsoft.com/office/officeart/2005/8/layout/radial5"/>
    <dgm:cxn modelId="{2DB5F094-62A9-4154-944A-AF627A8EEE59}" type="presOf" srcId="{55209EA0-E6AE-4B29-908F-678F705099DC}" destId="{9A80DE1D-B663-4066-8F64-C89496385EC3}" srcOrd="1" destOrd="0" presId="urn:microsoft.com/office/officeart/2005/8/layout/radial5"/>
    <dgm:cxn modelId="{07CD2B20-2AB3-4AAE-B6D6-22B69C250F44}" srcId="{D2F33AD7-411F-4C17-8B5C-F859E9F767DF}" destId="{C110D321-2DD5-4429-86C0-91A0D474032E}" srcOrd="2" destOrd="0" parTransId="{2D56D76F-6524-4339-BF77-A702815CEF4C}" sibTransId="{DBB1A281-3C29-4224-8902-F92B431E1AFB}"/>
    <dgm:cxn modelId="{B4FFF3CD-6C76-40D6-956B-2C6E74B6B7AD}" type="presOf" srcId="{55209EA0-E6AE-4B29-908F-678F705099DC}" destId="{205FED1A-D93A-4703-8F3F-DC46EBEFBD25}" srcOrd="0" destOrd="0" presId="urn:microsoft.com/office/officeart/2005/8/layout/radial5"/>
    <dgm:cxn modelId="{861C1071-ABB5-4FD0-9DF8-4B5F905DE315}" type="presOf" srcId="{7171940C-600C-4F70-9970-3412411C4F2D}" destId="{20CE3A39-7E02-4226-B605-4A93BD6293B9}" srcOrd="1" destOrd="0" presId="urn:microsoft.com/office/officeart/2005/8/layout/radial5"/>
    <dgm:cxn modelId="{D18F1712-D643-4669-AA3F-49B6DDE63F14}" type="presOf" srcId="{54B529A4-A03F-420E-98B5-9CD293A38577}" destId="{00AABA39-67D1-4AA5-BD1C-2C319FF50FE2}" srcOrd="1" destOrd="0" presId="urn:microsoft.com/office/officeart/2005/8/layout/radial5"/>
    <dgm:cxn modelId="{F7310FD7-EAE9-4C6D-AAD2-56476E38871F}" type="presOf" srcId="{7171940C-600C-4F70-9970-3412411C4F2D}" destId="{3F21D06C-79D2-4CCB-BDB6-059C8AD24B8E}" srcOrd="0" destOrd="0" presId="urn:microsoft.com/office/officeart/2005/8/layout/radial5"/>
    <dgm:cxn modelId="{51ADEAC6-E792-4847-A6AB-B5356FC79B98}" type="presParOf" srcId="{15C39A45-C79A-4290-AAC7-774D84646596}" destId="{84AB2356-1701-4082-BF93-E593292BFA4A}" srcOrd="0" destOrd="0" presId="urn:microsoft.com/office/officeart/2005/8/layout/radial5"/>
    <dgm:cxn modelId="{03B89E06-3ABC-4C39-B036-64CE3B82B012}" type="presParOf" srcId="{15C39A45-C79A-4290-AAC7-774D84646596}" destId="{76B939E9-3DDF-496A-896A-96EDA993524F}" srcOrd="1" destOrd="0" presId="urn:microsoft.com/office/officeart/2005/8/layout/radial5"/>
    <dgm:cxn modelId="{0548928D-B066-4374-B912-4D18C5E21D44}" type="presParOf" srcId="{76B939E9-3DDF-496A-896A-96EDA993524F}" destId="{78940819-2886-4FBC-9E48-C3251918EBA0}" srcOrd="0" destOrd="0" presId="urn:microsoft.com/office/officeart/2005/8/layout/radial5"/>
    <dgm:cxn modelId="{97452A39-642C-4B0E-8B29-414CB73420D7}" type="presParOf" srcId="{15C39A45-C79A-4290-AAC7-774D84646596}" destId="{8937BD20-083C-4EA1-A6C4-7FE9887D440D}" srcOrd="2" destOrd="0" presId="urn:microsoft.com/office/officeart/2005/8/layout/radial5"/>
    <dgm:cxn modelId="{5028C67E-397F-4082-8408-6F0395BD7899}" type="presParOf" srcId="{15C39A45-C79A-4290-AAC7-774D84646596}" destId="{205FED1A-D93A-4703-8F3F-DC46EBEFBD25}" srcOrd="3" destOrd="0" presId="urn:microsoft.com/office/officeart/2005/8/layout/radial5"/>
    <dgm:cxn modelId="{004E1B30-91F5-40F6-995B-4061FE931F1F}" type="presParOf" srcId="{205FED1A-D93A-4703-8F3F-DC46EBEFBD25}" destId="{9A80DE1D-B663-4066-8F64-C89496385EC3}" srcOrd="0" destOrd="0" presId="urn:microsoft.com/office/officeart/2005/8/layout/radial5"/>
    <dgm:cxn modelId="{B756A348-A6C9-4430-8EB9-73DFF74C7EE5}" type="presParOf" srcId="{15C39A45-C79A-4290-AAC7-774D84646596}" destId="{A335CE7D-7001-46C8-8017-1802001F65F3}" srcOrd="4" destOrd="0" presId="urn:microsoft.com/office/officeart/2005/8/layout/radial5"/>
    <dgm:cxn modelId="{F18F1CF4-C578-4CF8-8CA6-6A3ED5788D13}" type="presParOf" srcId="{15C39A45-C79A-4290-AAC7-774D84646596}" destId="{AC79206A-CF7E-4316-9FC4-1980C3DD3D30}" srcOrd="5" destOrd="0" presId="urn:microsoft.com/office/officeart/2005/8/layout/radial5"/>
    <dgm:cxn modelId="{90678933-36D9-40A3-8F73-73DAA41731A7}" type="presParOf" srcId="{AC79206A-CF7E-4316-9FC4-1980C3DD3D30}" destId="{6F50C1DA-1F17-4321-8A78-4F68CD3FADA2}" srcOrd="0" destOrd="0" presId="urn:microsoft.com/office/officeart/2005/8/layout/radial5"/>
    <dgm:cxn modelId="{2C6965DE-8D9D-4AEC-8082-54902AB4DAD3}" type="presParOf" srcId="{15C39A45-C79A-4290-AAC7-774D84646596}" destId="{D49E2400-9206-4C9F-B120-1211E0891B7C}" srcOrd="6" destOrd="0" presId="urn:microsoft.com/office/officeart/2005/8/layout/radial5"/>
    <dgm:cxn modelId="{65F8FA7D-81BA-411A-AD77-246ECF705C96}" type="presParOf" srcId="{15C39A45-C79A-4290-AAC7-774D84646596}" destId="{53964230-A065-44A6-A207-5BC4904BEBAD}" srcOrd="7" destOrd="0" presId="urn:microsoft.com/office/officeart/2005/8/layout/radial5"/>
    <dgm:cxn modelId="{B64D9B8F-91C7-47A5-8B5C-16464F6D9CB9}" type="presParOf" srcId="{53964230-A065-44A6-A207-5BC4904BEBAD}" destId="{00AABA39-67D1-4AA5-BD1C-2C319FF50FE2}" srcOrd="0" destOrd="0" presId="urn:microsoft.com/office/officeart/2005/8/layout/radial5"/>
    <dgm:cxn modelId="{602179E5-8C85-45B1-A6B8-C849E9D7DE3C}" type="presParOf" srcId="{15C39A45-C79A-4290-AAC7-774D84646596}" destId="{ED6ACC68-F4A3-4FA0-915C-91166BF2BED0}" srcOrd="8" destOrd="0" presId="urn:microsoft.com/office/officeart/2005/8/layout/radial5"/>
    <dgm:cxn modelId="{35CA11A4-9504-4A53-9D6E-4BFA4F4663AF}" type="presParOf" srcId="{15C39A45-C79A-4290-AAC7-774D84646596}" destId="{3F21D06C-79D2-4CCB-BDB6-059C8AD24B8E}" srcOrd="9" destOrd="0" presId="urn:microsoft.com/office/officeart/2005/8/layout/radial5"/>
    <dgm:cxn modelId="{C0C49397-50DC-473D-B2F6-15323F3C973F}" type="presParOf" srcId="{3F21D06C-79D2-4CCB-BDB6-059C8AD24B8E}" destId="{20CE3A39-7E02-4226-B605-4A93BD6293B9}" srcOrd="0" destOrd="0" presId="urn:microsoft.com/office/officeart/2005/8/layout/radial5"/>
    <dgm:cxn modelId="{D91B5504-9EE3-4E21-AB6E-9A3A24F0759B}" type="presParOf" srcId="{15C39A45-C79A-4290-AAC7-774D84646596}" destId="{7B0DFB70-209F-4F16-AD82-C62AA33751AF}" srcOrd="10" destOrd="0" presId="urn:microsoft.com/office/officeart/2005/8/layout/radial5"/>
    <dgm:cxn modelId="{B6105FD9-AB5C-48FA-A37A-8DB815348C84}" type="presParOf" srcId="{15C39A45-C79A-4290-AAC7-774D84646596}" destId="{A549204E-EF45-403A-B633-EB66D45B0878}" srcOrd="11" destOrd="0" presId="urn:microsoft.com/office/officeart/2005/8/layout/radial5"/>
    <dgm:cxn modelId="{636A4C5D-FC5C-4A98-9B36-DC909BEB11BD}" type="presParOf" srcId="{A549204E-EF45-403A-B633-EB66D45B0878}" destId="{A0C2A81C-76E2-4830-9850-ED2D49E1E1BB}" srcOrd="0" destOrd="0" presId="urn:microsoft.com/office/officeart/2005/8/layout/radial5"/>
    <dgm:cxn modelId="{15FAEE7A-0431-44C6-8471-47F29576E4D0}" type="presParOf" srcId="{15C39A45-C79A-4290-AAC7-774D84646596}" destId="{3794E2DE-2CD8-4AE2-BAE3-A00E560F678F}" srcOrd="12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41EED1-FBA6-41F3-8B3E-9CB94F2FDFAD}">
      <dsp:nvSpPr>
        <dsp:cNvPr id="0" name=""/>
        <dsp:cNvSpPr/>
      </dsp:nvSpPr>
      <dsp:spPr>
        <a:xfrm>
          <a:off x="1212675" y="1428699"/>
          <a:ext cx="815009" cy="815009"/>
        </a:xfrm>
        <a:prstGeom prst="ellipse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NĚMECKO</a:t>
          </a:r>
          <a:endParaRPr lang="cs-CZ" sz="900" b="1" kern="1200" dirty="0">
            <a:solidFill>
              <a:schemeClr val="tx1"/>
            </a:solidFill>
          </a:endParaRPr>
        </a:p>
      </dsp:txBody>
      <dsp:txXfrm>
        <a:off x="1332030" y="1548054"/>
        <a:ext cx="576299" cy="576299"/>
      </dsp:txXfrm>
    </dsp:sp>
    <dsp:sp modelId="{8EDE6885-4A51-4088-9907-D76EAAE9814B}">
      <dsp:nvSpPr>
        <dsp:cNvPr id="0" name=""/>
        <dsp:cNvSpPr/>
      </dsp:nvSpPr>
      <dsp:spPr>
        <a:xfrm rot="16200000">
          <a:off x="1522803" y="1111929"/>
          <a:ext cx="194753" cy="277103"/>
        </a:xfrm>
        <a:prstGeom prst="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>
            <a:solidFill>
              <a:srgbClr val="7030A0"/>
            </a:solidFill>
          </a:endParaRPr>
        </a:p>
      </dsp:txBody>
      <dsp:txXfrm>
        <a:off x="1552016" y="1196563"/>
        <a:ext cx="136327" cy="166261"/>
      </dsp:txXfrm>
    </dsp:sp>
    <dsp:sp modelId="{3CD2EDB3-06A7-4E76-BECC-5F19C700BD28}">
      <dsp:nvSpPr>
        <dsp:cNvPr id="0" name=""/>
        <dsp:cNvSpPr/>
      </dsp:nvSpPr>
      <dsp:spPr>
        <a:xfrm>
          <a:off x="1113982" y="48845"/>
          <a:ext cx="1012394" cy="1012394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Hlavní město 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BERLÍN</a:t>
          </a:r>
          <a:endParaRPr lang="cs-CZ" sz="900" b="1" kern="1200" dirty="0">
            <a:solidFill>
              <a:schemeClr val="tx1"/>
            </a:solidFill>
          </a:endParaRPr>
        </a:p>
      </dsp:txBody>
      <dsp:txXfrm>
        <a:off x="1262244" y="197107"/>
        <a:ext cx="715870" cy="715870"/>
      </dsp:txXfrm>
    </dsp:sp>
    <dsp:sp modelId="{F0CC0FC6-DB14-4081-B4CE-A6F813626D8B}">
      <dsp:nvSpPr>
        <dsp:cNvPr id="0" name=""/>
        <dsp:cNvSpPr/>
      </dsp:nvSpPr>
      <dsp:spPr>
        <a:xfrm rot="19806815">
          <a:off x="2031206" y="1404906"/>
          <a:ext cx="196707" cy="277103"/>
        </a:xfrm>
        <a:prstGeom prst="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2035130" y="1475029"/>
        <a:ext cx="137695" cy="166261"/>
      </dsp:txXfrm>
    </dsp:sp>
    <dsp:sp modelId="{18B44A7D-C089-4A1B-A54D-BB62D2DCE127}">
      <dsp:nvSpPr>
        <dsp:cNvPr id="0" name=""/>
        <dsp:cNvSpPr/>
      </dsp:nvSpPr>
      <dsp:spPr>
        <a:xfrm>
          <a:off x="2227965" y="689789"/>
          <a:ext cx="1012394" cy="1012394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Nejvyšší hory 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ALPY </a:t>
          </a:r>
          <a:endParaRPr lang="cs-CZ" sz="900" b="1" kern="1200" dirty="0">
            <a:solidFill>
              <a:schemeClr val="tx1"/>
            </a:solidFill>
          </a:endParaRPr>
        </a:p>
      </dsp:txBody>
      <dsp:txXfrm>
        <a:off x="2376227" y="838051"/>
        <a:ext cx="715870" cy="715870"/>
      </dsp:txXfrm>
    </dsp:sp>
    <dsp:sp modelId="{55691FDE-C1E1-48F2-98C9-F23849D1D1F6}">
      <dsp:nvSpPr>
        <dsp:cNvPr id="0" name=""/>
        <dsp:cNvSpPr/>
      </dsp:nvSpPr>
      <dsp:spPr>
        <a:xfrm rot="1800000">
          <a:off x="2030053" y="1990513"/>
          <a:ext cx="194753" cy="277103"/>
        </a:xfrm>
        <a:prstGeom prst="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2033967" y="2031328"/>
        <a:ext cx="136327" cy="166261"/>
      </dsp:txXfrm>
    </dsp:sp>
    <dsp:sp modelId="{EFCFC93C-6D43-4698-8A38-53E783FA45BC}">
      <dsp:nvSpPr>
        <dsp:cNvPr id="0" name=""/>
        <dsp:cNvSpPr/>
      </dsp:nvSpPr>
      <dsp:spPr>
        <a:xfrm>
          <a:off x="2223500" y="1970587"/>
          <a:ext cx="1012394" cy="1012394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Námořní přístavy 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BRÉMY A HAMBURG </a:t>
          </a:r>
          <a:endParaRPr lang="cs-CZ" sz="900" b="1" kern="1200" dirty="0">
            <a:solidFill>
              <a:schemeClr val="tx1"/>
            </a:solidFill>
          </a:endParaRPr>
        </a:p>
      </dsp:txBody>
      <dsp:txXfrm>
        <a:off x="2371762" y="2118849"/>
        <a:ext cx="715870" cy="715870"/>
      </dsp:txXfrm>
    </dsp:sp>
    <dsp:sp modelId="{650DC31A-5F5E-4E59-86DC-992B6928B029}">
      <dsp:nvSpPr>
        <dsp:cNvPr id="0" name=""/>
        <dsp:cNvSpPr/>
      </dsp:nvSpPr>
      <dsp:spPr>
        <a:xfrm rot="5400000">
          <a:off x="1522803" y="2283374"/>
          <a:ext cx="194753" cy="277103"/>
        </a:xfrm>
        <a:prstGeom prst="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1552016" y="2309582"/>
        <a:ext cx="136327" cy="166261"/>
      </dsp:txXfrm>
    </dsp:sp>
    <dsp:sp modelId="{A83305D9-0C33-4E38-896E-A60F66090F6F}">
      <dsp:nvSpPr>
        <dsp:cNvPr id="0" name=""/>
        <dsp:cNvSpPr/>
      </dsp:nvSpPr>
      <dsp:spPr>
        <a:xfrm>
          <a:off x="1113982" y="2611168"/>
          <a:ext cx="1012394" cy="1012394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Letiště 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FRANKFURT NAD MOHANEM </a:t>
          </a:r>
          <a:endParaRPr lang="cs-CZ" sz="900" b="1" kern="1200" dirty="0">
            <a:solidFill>
              <a:schemeClr val="tx1"/>
            </a:solidFill>
          </a:endParaRPr>
        </a:p>
      </dsp:txBody>
      <dsp:txXfrm>
        <a:off x="1262244" y="2759430"/>
        <a:ext cx="715870" cy="715870"/>
      </dsp:txXfrm>
    </dsp:sp>
    <dsp:sp modelId="{EE52053D-DBF7-4E44-BDB3-059023BD4C6C}">
      <dsp:nvSpPr>
        <dsp:cNvPr id="0" name=""/>
        <dsp:cNvSpPr/>
      </dsp:nvSpPr>
      <dsp:spPr>
        <a:xfrm rot="9000000">
          <a:off x="1015552" y="1990513"/>
          <a:ext cx="194753" cy="277103"/>
        </a:xfrm>
        <a:prstGeom prst="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0800000">
        <a:off x="1070064" y="2031328"/>
        <a:ext cx="136327" cy="166261"/>
      </dsp:txXfrm>
    </dsp:sp>
    <dsp:sp modelId="{53441CB7-715D-4F95-A007-462CE5BFE6FF}">
      <dsp:nvSpPr>
        <dsp:cNvPr id="0" name=""/>
        <dsp:cNvSpPr/>
      </dsp:nvSpPr>
      <dsp:spPr>
        <a:xfrm>
          <a:off x="4464" y="1970587"/>
          <a:ext cx="1012394" cy="1012394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Těžký i lehký průmysl </a:t>
          </a:r>
          <a:endParaRPr lang="cs-CZ" sz="900" b="1" kern="1200" dirty="0">
            <a:solidFill>
              <a:schemeClr val="tx1"/>
            </a:solidFill>
          </a:endParaRPr>
        </a:p>
      </dsp:txBody>
      <dsp:txXfrm>
        <a:off x="152726" y="2118849"/>
        <a:ext cx="715870" cy="715870"/>
      </dsp:txXfrm>
    </dsp:sp>
    <dsp:sp modelId="{8C32DC72-F114-499D-9424-4A91AA5D5D29}">
      <dsp:nvSpPr>
        <dsp:cNvPr id="0" name=""/>
        <dsp:cNvSpPr/>
      </dsp:nvSpPr>
      <dsp:spPr>
        <a:xfrm rot="12600000">
          <a:off x="1015552" y="1404791"/>
          <a:ext cx="194753" cy="277103"/>
        </a:xfrm>
        <a:prstGeom prst="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0800000">
        <a:off x="1070064" y="1474819"/>
        <a:ext cx="136327" cy="166261"/>
      </dsp:txXfrm>
    </dsp:sp>
    <dsp:sp modelId="{2160536E-C262-4DC2-8FC8-F94570C133A9}">
      <dsp:nvSpPr>
        <dsp:cNvPr id="0" name=""/>
        <dsp:cNvSpPr/>
      </dsp:nvSpPr>
      <dsp:spPr>
        <a:xfrm>
          <a:off x="4464" y="689425"/>
          <a:ext cx="1012394" cy="1012394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Řeky 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LEBE, RÝN, DUNAJ </a:t>
          </a:r>
          <a:endParaRPr lang="cs-CZ" sz="900" b="1" kern="1200" dirty="0">
            <a:solidFill>
              <a:schemeClr val="tx1"/>
            </a:solidFill>
          </a:endParaRPr>
        </a:p>
      </dsp:txBody>
      <dsp:txXfrm>
        <a:off x="152726" y="837687"/>
        <a:ext cx="715870" cy="7158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3ED3F7-F4A9-4771-8C0B-4DE1FC5AF035}">
      <dsp:nvSpPr>
        <dsp:cNvPr id="0" name=""/>
        <dsp:cNvSpPr/>
      </dsp:nvSpPr>
      <dsp:spPr>
        <a:xfrm>
          <a:off x="1257739" y="1337878"/>
          <a:ext cx="796888" cy="796888"/>
        </a:xfrm>
        <a:prstGeom prst="ellipse">
          <a:avLst/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b="1" kern="1200" dirty="0" smtClean="0">
              <a:solidFill>
                <a:schemeClr val="tx1"/>
              </a:solidFill>
            </a:rPr>
            <a:t>ŠVÝCARSKO</a:t>
          </a:r>
          <a:endParaRPr lang="cs-CZ" sz="800" b="1" kern="1200" dirty="0">
            <a:solidFill>
              <a:schemeClr val="tx1"/>
            </a:solidFill>
          </a:endParaRPr>
        </a:p>
      </dsp:txBody>
      <dsp:txXfrm>
        <a:off x="1374441" y="1454580"/>
        <a:ext cx="563484" cy="563484"/>
      </dsp:txXfrm>
    </dsp:sp>
    <dsp:sp modelId="{D37CBA17-C1CA-4FCC-B573-DBF04DF836E4}">
      <dsp:nvSpPr>
        <dsp:cNvPr id="0" name=""/>
        <dsp:cNvSpPr/>
      </dsp:nvSpPr>
      <dsp:spPr>
        <a:xfrm rot="16200000">
          <a:off x="1571446" y="1048890"/>
          <a:ext cx="169475" cy="267803"/>
        </a:xfrm>
        <a:prstGeom prst="rightArrow">
          <a:avLst>
            <a:gd name="adj1" fmla="val 60000"/>
            <a:gd name="adj2" fmla="val 50000"/>
          </a:avLst>
        </a:prstGeom>
        <a:solidFill>
          <a:srgbClr val="FFFF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1596867" y="1127872"/>
        <a:ext cx="118633" cy="160681"/>
      </dsp:txXfrm>
    </dsp:sp>
    <dsp:sp modelId="{056D2532-3FEF-433A-A84C-3E070D632908}">
      <dsp:nvSpPr>
        <dsp:cNvPr id="0" name=""/>
        <dsp:cNvSpPr/>
      </dsp:nvSpPr>
      <dsp:spPr>
        <a:xfrm>
          <a:off x="1158128" y="22002"/>
          <a:ext cx="996110" cy="996110"/>
        </a:xfrm>
        <a:prstGeom prst="ellips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b="1" kern="1200" dirty="0" smtClean="0">
              <a:solidFill>
                <a:srgbClr val="C00000"/>
              </a:solidFill>
            </a:rPr>
            <a:t>Hlavní město BERN </a:t>
          </a:r>
          <a:endParaRPr lang="cs-CZ" sz="800" b="1" kern="1200" dirty="0">
            <a:solidFill>
              <a:srgbClr val="C00000"/>
            </a:solidFill>
          </a:endParaRPr>
        </a:p>
      </dsp:txBody>
      <dsp:txXfrm>
        <a:off x="1304005" y="167879"/>
        <a:ext cx="704356" cy="704356"/>
      </dsp:txXfrm>
    </dsp:sp>
    <dsp:sp modelId="{28B747DB-9875-4217-8131-2F80E13186B5}">
      <dsp:nvSpPr>
        <dsp:cNvPr id="0" name=""/>
        <dsp:cNvSpPr/>
      </dsp:nvSpPr>
      <dsp:spPr>
        <a:xfrm rot="20520000">
          <a:off x="2097884" y="1431370"/>
          <a:ext cx="169475" cy="267803"/>
        </a:xfrm>
        <a:prstGeom prst="rightArrow">
          <a:avLst>
            <a:gd name="adj1" fmla="val 60000"/>
            <a:gd name="adj2" fmla="val 50000"/>
          </a:avLst>
        </a:prstGeom>
        <a:solidFill>
          <a:srgbClr val="FFFF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2099128" y="1492787"/>
        <a:ext cx="118633" cy="160681"/>
      </dsp:txXfrm>
    </dsp:sp>
    <dsp:sp modelId="{CA794E10-A5FA-4DB1-B8DC-A7FDC51DF890}">
      <dsp:nvSpPr>
        <dsp:cNvPr id="0" name=""/>
        <dsp:cNvSpPr/>
      </dsp:nvSpPr>
      <dsp:spPr>
        <a:xfrm>
          <a:off x="2314865" y="862421"/>
          <a:ext cx="996110" cy="996110"/>
        </a:xfrm>
        <a:prstGeom prst="ellips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b="1" kern="1200" dirty="0" smtClean="0">
              <a:solidFill>
                <a:srgbClr val="C00000"/>
              </a:solidFill>
            </a:rPr>
            <a:t>ALPY</a:t>
          </a:r>
          <a:endParaRPr lang="cs-CZ" sz="800" b="1" kern="1200" dirty="0">
            <a:solidFill>
              <a:srgbClr val="C00000"/>
            </a:solidFill>
          </a:endParaRPr>
        </a:p>
      </dsp:txBody>
      <dsp:txXfrm>
        <a:off x="2460742" y="1008298"/>
        <a:ext cx="704356" cy="704356"/>
      </dsp:txXfrm>
    </dsp:sp>
    <dsp:sp modelId="{A57F22B2-8B7E-48F0-A14A-3C51A79D52AF}">
      <dsp:nvSpPr>
        <dsp:cNvPr id="0" name=""/>
        <dsp:cNvSpPr/>
      </dsp:nvSpPr>
      <dsp:spPr>
        <a:xfrm rot="3240000">
          <a:off x="1896803" y="2050236"/>
          <a:ext cx="169475" cy="267803"/>
        </a:xfrm>
        <a:prstGeom prst="rightArrow">
          <a:avLst>
            <a:gd name="adj1" fmla="val 60000"/>
            <a:gd name="adj2" fmla="val 50000"/>
          </a:avLst>
        </a:prstGeom>
        <a:solidFill>
          <a:srgbClr val="FFFF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1907282" y="2083231"/>
        <a:ext cx="118633" cy="160681"/>
      </dsp:txXfrm>
    </dsp:sp>
    <dsp:sp modelId="{F429DDCB-1E67-413B-97A3-0D3386D24158}">
      <dsp:nvSpPr>
        <dsp:cNvPr id="0" name=""/>
        <dsp:cNvSpPr/>
      </dsp:nvSpPr>
      <dsp:spPr>
        <a:xfrm>
          <a:off x="1873031" y="2222246"/>
          <a:ext cx="996110" cy="996110"/>
        </a:xfrm>
        <a:prstGeom prst="ellips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b="1" kern="1200" dirty="0" smtClean="0">
              <a:solidFill>
                <a:srgbClr val="C00000"/>
              </a:solidFill>
            </a:rPr>
            <a:t>Značka hodinek </a:t>
          </a:r>
        </a:p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b="1" kern="1200" dirty="0" smtClean="0">
              <a:solidFill>
                <a:srgbClr val="C00000"/>
              </a:solidFill>
            </a:rPr>
            <a:t>OMEGA</a:t>
          </a:r>
          <a:endParaRPr lang="cs-CZ" sz="800" b="1" kern="1200" dirty="0">
            <a:solidFill>
              <a:srgbClr val="C00000"/>
            </a:solidFill>
          </a:endParaRPr>
        </a:p>
      </dsp:txBody>
      <dsp:txXfrm>
        <a:off x="2018908" y="2368123"/>
        <a:ext cx="704356" cy="704356"/>
      </dsp:txXfrm>
    </dsp:sp>
    <dsp:sp modelId="{F9F04EE3-27C9-4EF1-A6E6-ADE247B4AD0E}">
      <dsp:nvSpPr>
        <dsp:cNvPr id="0" name=""/>
        <dsp:cNvSpPr/>
      </dsp:nvSpPr>
      <dsp:spPr>
        <a:xfrm rot="7560000">
          <a:off x="1246088" y="2050236"/>
          <a:ext cx="169475" cy="267803"/>
        </a:xfrm>
        <a:prstGeom prst="rightArrow">
          <a:avLst>
            <a:gd name="adj1" fmla="val 60000"/>
            <a:gd name="adj2" fmla="val 50000"/>
          </a:avLst>
        </a:prstGeom>
        <a:solidFill>
          <a:srgbClr val="FFFF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0800000">
        <a:off x="1286451" y="2083231"/>
        <a:ext cx="118633" cy="160681"/>
      </dsp:txXfrm>
    </dsp:sp>
    <dsp:sp modelId="{4EF9B932-25F1-4C36-8242-E85FD41A68A8}">
      <dsp:nvSpPr>
        <dsp:cNvPr id="0" name=""/>
        <dsp:cNvSpPr/>
      </dsp:nvSpPr>
      <dsp:spPr>
        <a:xfrm>
          <a:off x="443226" y="2222246"/>
          <a:ext cx="996110" cy="996110"/>
        </a:xfrm>
        <a:prstGeom prst="ellips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b="1" kern="1200" dirty="0" smtClean="0">
              <a:solidFill>
                <a:srgbClr val="C00000"/>
              </a:solidFill>
            </a:rPr>
            <a:t>PASTEVECTVÍ</a:t>
          </a:r>
          <a:endParaRPr lang="cs-CZ" sz="800" b="1" kern="1200" dirty="0">
            <a:solidFill>
              <a:srgbClr val="C00000"/>
            </a:solidFill>
          </a:endParaRPr>
        </a:p>
      </dsp:txBody>
      <dsp:txXfrm>
        <a:off x="589103" y="2368123"/>
        <a:ext cx="704356" cy="704356"/>
      </dsp:txXfrm>
    </dsp:sp>
    <dsp:sp modelId="{7D9B62A1-53D3-458F-9041-610CC58412BC}">
      <dsp:nvSpPr>
        <dsp:cNvPr id="0" name=""/>
        <dsp:cNvSpPr/>
      </dsp:nvSpPr>
      <dsp:spPr>
        <a:xfrm rot="11880000">
          <a:off x="1045007" y="1431370"/>
          <a:ext cx="169475" cy="267803"/>
        </a:xfrm>
        <a:prstGeom prst="rightArrow">
          <a:avLst>
            <a:gd name="adj1" fmla="val 60000"/>
            <a:gd name="adj2" fmla="val 50000"/>
          </a:avLst>
        </a:prstGeom>
        <a:solidFill>
          <a:srgbClr val="FFFF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0800000">
        <a:off x="1094605" y="1492787"/>
        <a:ext cx="118633" cy="160681"/>
      </dsp:txXfrm>
    </dsp:sp>
    <dsp:sp modelId="{21BB17B0-E5E7-4186-A200-21C5737A1D1E}">
      <dsp:nvSpPr>
        <dsp:cNvPr id="0" name=""/>
        <dsp:cNvSpPr/>
      </dsp:nvSpPr>
      <dsp:spPr>
        <a:xfrm>
          <a:off x="1392" y="862421"/>
          <a:ext cx="996110" cy="996110"/>
        </a:xfrm>
        <a:prstGeom prst="ellips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b="1" kern="1200" dirty="0" smtClean="0">
              <a:solidFill>
                <a:srgbClr val="C00000"/>
              </a:solidFill>
            </a:rPr>
            <a:t>Žijí zde 4 národy </a:t>
          </a:r>
        </a:p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b="1" kern="1200" dirty="0" smtClean="0">
              <a:solidFill>
                <a:srgbClr val="C00000"/>
              </a:solidFill>
            </a:rPr>
            <a:t>FRANCOUZI, ITALOVÉ, NĚMCI, RETOROMÁNCI</a:t>
          </a:r>
          <a:endParaRPr lang="cs-CZ" sz="800" b="1" kern="1200" dirty="0">
            <a:solidFill>
              <a:srgbClr val="C00000"/>
            </a:solidFill>
          </a:endParaRPr>
        </a:p>
      </dsp:txBody>
      <dsp:txXfrm>
        <a:off x="147269" y="1008298"/>
        <a:ext cx="704356" cy="7043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AB2356-1701-4082-BF93-E593292BFA4A}">
      <dsp:nvSpPr>
        <dsp:cNvPr id="0" name=""/>
        <dsp:cNvSpPr/>
      </dsp:nvSpPr>
      <dsp:spPr>
        <a:xfrm>
          <a:off x="1122382" y="1446418"/>
          <a:ext cx="923586" cy="923586"/>
        </a:xfrm>
        <a:prstGeom prst="ellipse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1" kern="1200" dirty="0" smtClean="0">
              <a:solidFill>
                <a:schemeClr val="tx1"/>
              </a:solidFill>
            </a:rPr>
            <a:t>RAKOUSKO</a:t>
          </a:r>
          <a:endParaRPr lang="cs-CZ" sz="1000" b="1" kern="1200" dirty="0">
            <a:solidFill>
              <a:schemeClr val="tx1"/>
            </a:solidFill>
          </a:endParaRPr>
        </a:p>
      </dsp:txBody>
      <dsp:txXfrm>
        <a:off x="1257638" y="1581674"/>
        <a:ext cx="653074" cy="653074"/>
      </dsp:txXfrm>
    </dsp:sp>
    <dsp:sp modelId="{76B939E9-3DDF-496A-896A-96EDA993524F}">
      <dsp:nvSpPr>
        <dsp:cNvPr id="0" name=""/>
        <dsp:cNvSpPr/>
      </dsp:nvSpPr>
      <dsp:spPr>
        <a:xfrm rot="16200000">
          <a:off x="1486015" y="1109756"/>
          <a:ext cx="196320" cy="314019"/>
        </a:xfrm>
        <a:prstGeom prst="rightArrow">
          <a:avLst>
            <a:gd name="adj1" fmla="val 60000"/>
            <a:gd name="adj2" fmla="val 50000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1515463" y="1202008"/>
        <a:ext cx="137424" cy="188411"/>
      </dsp:txXfrm>
    </dsp:sp>
    <dsp:sp modelId="{8937BD20-083C-4EA1-A6C4-7FE9887D440D}">
      <dsp:nvSpPr>
        <dsp:cNvPr id="0" name=""/>
        <dsp:cNvSpPr/>
      </dsp:nvSpPr>
      <dsp:spPr>
        <a:xfrm>
          <a:off x="1122382" y="152415"/>
          <a:ext cx="923586" cy="923586"/>
        </a:xfrm>
        <a:prstGeom prst="ellipse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1" kern="1200" dirty="0" smtClean="0">
              <a:solidFill>
                <a:schemeClr val="bg1"/>
              </a:solidFill>
            </a:rPr>
            <a:t>Hlavní město 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1" kern="1200" dirty="0" smtClean="0">
              <a:solidFill>
                <a:schemeClr val="bg1"/>
              </a:solidFill>
            </a:rPr>
            <a:t>VÍDEŇ </a:t>
          </a:r>
          <a:endParaRPr lang="cs-CZ" sz="1000" b="1" kern="1200" dirty="0">
            <a:solidFill>
              <a:schemeClr val="bg1"/>
            </a:solidFill>
          </a:endParaRPr>
        </a:p>
      </dsp:txBody>
      <dsp:txXfrm>
        <a:off x="1257638" y="287671"/>
        <a:ext cx="653074" cy="653074"/>
      </dsp:txXfrm>
    </dsp:sp>
    <dsp:sp modelId="{205FED1A-D93A-4703-8F3F-DC46EBEFBD25}">
      <dsp:nvSpPr>
        <dsp:cNvPr id="0" name=""/>
        <dsp:cNvSpPr/>
      </dsp:nvSpPr>
      <dsp:spPr>
        <a:xfrm rot="19800000">
          <a:off x="2041523" y="1430479"/>
          <a:ext cx="196320" cy="314019"/>
        </a:xfrm>
        <a:prstGeom prst="rightArrow">
          <a:avLst>
            <a:gd name="adj1" fmla="val 60000"/>
            <a:gd name="adj2" fmla="val 50000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2045468" y="1508007"/>
        <a:ext cx="137424" cy="188411"/>
      </dsp:txXfrm>
    </dsp:sp>
    <dsp:sp modelId="{A335CE7D-7001-46C8-8017-1802001F65F3}">
      <dsp:nvSpPr>
        <dsp:cNvPr id="0" name=""/>
        <dsp:cNvSpPr/>
      </dsp:nvSpPr>
      <dsp:spPr>
        <a:xfrm>
          <a:off x="2243022" y="799416"/>
          <a:ext cx="923586" cy="923586"/>
        </a:xfrm>
        <a:prstGeom prst="ellipse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1" kern="1200" dirty="0" smtClean="0">
              <a:solidFill>
                <a:schemeClr val="bg1"/>
              </a:solidFill>
            </a:rPr>
            <a:t>Řeka 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1" kern="1200" dirty="0" smtClean="0">
              <a:solidFill>
                <a:schemeClr val="bg1"/>
              </a:solidFill>
            </a:rPr>
            <a:t>DUNAJ </a:t>
          </a:r>
          <a:endParaRPr lang="cs-CZ" sz="1000" b="1" kern="1200" dirty="0">
            <a:solidFill>
              <a:schemeClr val="bg1"/>
            </a:solidFill>
          </a:endParaRPr>
        </a:p>
      </dsp:txBody>
      <dsp:txXfrm>
        <a:off x="2378278" y="934672"/>
        <a:ext cx="653074" cy="653074"/>
      </dsp:txXfrm>
    </dsp:sp>
    <dsp:sp modelId="{AC79206A-CF7E-4316-9FC4-1980C3DD3D30}">
      <dsp:nvSpPr>
        <dsp:cNvPr id="0" name=""/>
        <dsp:cNvSpPr/>
      </dsp:nvSpPr>
      <dsp:spPr>
        <a:xfrm rot="1800000">
          <a:off x="2041523" y="2071924"/>
          <a:ext cx="196320" cy="314019"/>
        </a:xfrm>
        <a:prstGeom prst="rightArrow">
          <a:avLst>
            <a:gd name="adj1" fmla="val 60000"/>
            <a:gd name="adj2" fmla="val 50000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2045468" y="2120004"/>
        <a:ext cx="137424" cy="188411"/>
      </dsp:txXfrm>
    </dsp:sp>
    <dsp:sp modelId="{D49E2400-9206-4C9F-B120-1211E0891B7C}">
      <dsp:nvSpPr>
        <dsp:cNvPr id="0" name=""/>
        <dsp:cNvSpPr/>
      </dsp:nvSpPr>
      <dsp:spPr>
        <a:xfrm>
          <a:off x="2243022" y="2093420"/>
          <a:ext cx="923586" cy="923586"/>
        </a:xfrm>
        <a:prstGeom prst="ellipse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1" kern="1200" dirty="0" smtClean="0">
              <a:solidFill>
                <a:schemeClr val="bg1"/>
              </a:solidFill>
            </a:rPr>
            <a:t>ALPY</a:t>
          </a:r>
          <a:endParaRPr lang="cs-CZ" sz="1000" b="1" kern="1200" dirty="0">
            <a:solidFill>
              <a:schemeClr val="bg1"/>
            </a:solidFill>
          </a:endParaRPr>
        </a:p>
      </dsp:txBody>
      <dsp:txXfrm>
        <a:off x="2378278" y="2228676"/>
        <a:ext cx="653074" cy="653074"/>
      </dsp:txXfrm>
    </dsp:sp>
    <dsp:sp modelId="{53964230-A065-44A6-A207-5BC4904BEBAD}">
      <dsp:nvSpPr>
        <dsp:cNvPr id="0" name=""/>
        <dsp:cNvSpPr/>
      </dsp:nvSpPr>
      <dsp:spPr>
        <a:xfrm rot="5400000">
          <a:off x="1486015" y="2392647"/>
          <a:ext cx="196320" cy="314019"/>
        </a:xfrm>
        <a:prstGeom prst="rightArrow">
          <a:avLst>
            <a:gd name="adj1" fmla="val 60000"/>
            <a:gd name="adj2" fmla="val 50000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1515463" y="2426003"/>
        <a:ext cx="137424" cy="188411"/>
      </dsp:txXfrm>
    </dsp:sp>
    <dsp:sp modelId="{ED6ACC68-F4A3-4FA0-915C-91166BF2BED0}">
      <dsp:nvSpPr>
        <dsp:cNvPr id="0" name=""/>
        <dsp:cNvSpPr/>
      </dsp:nvSpPr>
      <dsp:spPr>
        <a:xfrm>
          <a:off x="1122382" y="2740421"/>
          <a:ext cx="923586" cy="923586"/>
        </a:xfrm>
        <a:prstGeom prst="ellipse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1" kern="1200" dirty="0" smtClean="0">
              <a:solidFill>
                <a:schemeClr val="bg1"/>
              </a:solidFill>
            </a:rPr>
            <a:t>Ropný koncern 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1" kern="1200" dirty="0" smtClean="0">
              <a:solidFill>
                <a:schemeClr val="bg1"/>
              </a:solidFill>
            </a:rPr>
            <a:t>OMV</a:t>
          </a:r>
          <a:endParaRPr lang="cs-CZ" sz="1000" b="1" kern="1200" dirty="0">
            <a:solidFill>
              <a:schemeClr val="bg1"/>
            </a:solidFill>
          </a:endParaRPr>
        </a:p>
      </dsp:txBody>
      <dsp:txXfrm>
        <a:off x="1257638" y="2875677"/>
        <a:ext cx="653074" cy="653074"/>
      </dsp:txXfrm>
    </dsp:sp>
    <dsp:sp modelId="{3F21D06C-79D2-4CCB-BDB6-059C8AD24B8E}">
      <dsp:nvSpPr>
        <dsp:cNvPr id="0" name=""/>
        <dsp:cNvSpPr/>
      </dsp:nvSpPr>
      <dsp:spPr>
        <a:xfrm rot="9000000">
          <a:off x="930507" y="2071924"/>
          <a:ext cx="196320" cy="314019"/>
        </a:xfrm>
        <a:prstGeom prst="rightArrow">
          <a:avLst>
            <a:gd name="adj1" fmla="val 60000"/>
            <a:gd name="adj2" fmla="val 50000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0800000">
        <a:off x="985458" y="2120004"/>
        <a:ext cx="137424" cy="188411"/>
      </dsp:txXfrm>
    </dsp:sp>
    <dsp:sp modelId="{7B0DFB70-209F-4F16-AD82-C62AA33751AF}">
      <dsp:nvSpPr>
        <dsp:cNvPr id="0" name=""/>
        <dsp:cNvSpPr/>
      </dsp:nvSpPr>
      <dsp:spPr>
        <a:xfrm>
          <a:off x="1742" y="2093420"/>
          <a:ext cx="923586" cy="923586"/>
        </a:xfrm>
        <a:prstGeom prst="ellipse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1" kern="1200" dirty="0" smtClean="0">
              <a:solidFill>
                <a:schemeClr val="bg1"/>
              </a:solidFill>
            </a:rPr>
            <a:t>Historické město 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1" kern="1200" dirty="0" smtClean="0">
              <a:solidFill>
                <a:schemeClr val="bg1"/>
              </a:solidFill>
            </a:rPr>
            <a:t>SLCBURK</a:t>
          </a:r>
          <a:endParaRPr lang="cs-CZ" sz="1000" b="1" kern="1200" dirty="0">
            <a:solidFill>
              <a:schemeClr val="bg1"/>
            </a:solidFill>
          </a:endParaRPr>
        </a:p>
      </dsp:txBody>
      <dsp:txXfrm>
        <a:off x="136998" y="2228676"/>
        <a:ext cx="653074" cy="653074"/>
      </dsp:txXfrm>
    </dsp:sp>
    <dsp:sp modelId="{A549204E-EF45-403A-B633-EB66D45B0878}">
      <dsp:nvSpPr>
        <dsp:cNvPr id="0" name=""/>
        <dsp:cNvSpPr/>
      </dsp:nvSpPr>
      <dsp:spPr>
        <a:xfrm rot="12600000">
          <a:off x="930507" y="1430479"/>
          <a:ext cx="196320" cy="314019"/>
        </a:xfrm>
        <a:prstGeom prst="rightArrow">
          <a:avLst>
            <a:gd name="adj1" fmla="val 60000"/>
            <a:gd name="adj2" fmla="val 50000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0800000">
        <a:off x="985458" y="1508007"/>
        <a:ext cx="137424" cy="188411"/>
      </dsp:txXfrm>
    </dsp:sp>
    <dsp:sp modelId="{3794E2DE-2CD8-4AE2-BAE3-A00E560F678F}">
      <dsp:nvSpPr>
        <dsp:cNvPr id="0" name=""/>
        <dsp:cNvSpPr/>
      </dsp:nvSpPr>
      <dsp:spPr>
        <a:xfrm>
          <a:off x="1742" y="799416"/>
          <a:ext cx="923586" cy="923586"/>
        </a:xfrm>
        <a:prstGeom prst="ellipse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1" kern="1200" dirty="0" smtClean="0">
              <a:solidFill>
                <a:schemeClr val="bg1"/>
              </a:solidFill>
            </a:rPr>
            <a:t>Úřední jazyk 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1" kern="1200" dirty="0" smtClean="0">
              <a:solidFill>
                <a:schemeClr val="bg1"/>
              </a:solidFill>
            </a:rPr>
            <a:t>NĚMČINA</a:t>
          </a:r>
          <a:endParaRPr lang="cs-CZ" sz="1000" b="1" kern="1200" dirty="0">
            <a:solidFill>
              <a:schemeClr val="bg1"/>
            </a:solidFill>
          </a:endParaRPr>
        </a:p>
      </dsp:txBody>
      <dsp:txXfrm>
        <a:off x="136998" y="934672"/>
        <a:ext cx="653074" cy="6530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41EED1-FBA6-41F3-8B3E-9CB94F2FDFAD}">
      <dsp:nvSpPr>
        <dsp:cNvPr id="0" name=""/>
        <dsp:cNvSpPr/>
      </dsp:nvSpPr>
      <dsp:spPr>
        <a:xfrm>
          <a:off x="1349905" y="1521476"/>
          <a:ext cx="756572" cy="756572"/>
        </a:xfrm>
        <a:prstGeom prst="ellipse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b="1" kern="1200" dirty="0" smtClean="0">
              <a:solidFill>
                <a:schemeClr val="tx1"/>
              </a:solidFill>
            </a:rPr>
            <a:t>POLSKO</a:t>
          </a:r>
          <a:endParaRPr lang="cs-CZ" sz="1100" b="1" kern="1200" dirty="0">
            <a:solidFill>
              <a:schemeClr val="tx1"/>
            </a:solidFill>
          </a:endParaRPr>
        </a:p>
      </dsp:txBody>
      <dsp:txXfrm>
        <a:off x="1460702" y="1632273"/>
        <a:ext cx="534978" cy="534978"/>
      </dsp:txXfrm>
    </dsp:sp>
    <dsp:sp modelId="{8EDE6885-4A51-4088-9907-D76EAAE9814B}">
      <dsp:nvSpPr>
        <dsp:cNvPr id="0" name=""/>
        <dsp:cNvSpPr/>
      </dsp:nvSpPr>
      <dsp:spPr>
        <a:xfrm rot="16200000">
          <a:off x="1613587" y="1208729"/>
          <a:ext cx="229208" cy="205999"/>
        </a:xfrm>
        <a:prstGeom prst="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>
            <a:solidFill>
              <a:srgbClr val="7030A0"/>
            </a:solidFill>
          </a:endParaRPr>
        </a:p>
      </dsp:txBody>
      <dsp:txXfrm>
        <a:off x="1644487" y="1280829"/>
        <a:ext cx="167408" cy="123599"/>
      </dsp:txXfrm>
    </dsp:sp>
    <dsp:sp modelId="{3CD2EDB3-06A7-4E76-BECC-5F19C700BD28}">
      <dsp:nvSpPr>
        <dsp:cNvPr id="0" name=""/>
        <dsp:cNvSpPr/>
      </dsp:nvSpPr>
      <dsp:spPr>
        <a:xfrm>
          <a:off x="1255334" y="143291"/>
          <a:ext cx="945715" cy="945715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Hlavní město 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VARŠAVA</a:t>
          </a:r>
          <a:endParaRPr lang="cs-CZ" sz="900" b="1" kern="1200" dirty="0">
            <a:solidFill>
              <a:schemeClr val="tx1"/>
            </a:solidFill>
          </a:endParaRPr>
        </a:p>
      </dsp:txBody>
      <dsp:txXfrm>
        <a:off x="1393831" y="281788"/>
        <a:ext cx="668721" cy="668721"/>
      </dsp:txXfrm>
    </dsp:sp>
    <dsp:sp modelId="{F0CC0FC6-DB14-4081-B4CE-A6F813626D8B}">
      <dsp:nvSpPr>
        <dsp:cNvPr id="0" name=""/>
        <dsp:cNvSpPr/>
      </dsp:nvSpPr>
      <dsp:spPr>
        <a:xfrm rot="19299770">
          <a:off x="2075977" y="1429012"/>
          <a:ext cx="234494" cy="205999"/>
        </a:xfrm>
        <a:prstGeom prst="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2082640" y="1489379"/>
        <a:ext cx="172694" cy="123599"/>
      </dsp:txXfrm>
    </dsp:sp>
    <dsp:sp modelId="{18B44A7D-C089-4A1B-A54D-BB62D2DCE127}">
      <dsp:nvSpPr>
        <dsp:cNvPr id="0" name=""/>
        <dsp:cNvSpPr/>
      </dsp:nvSpPr>
      <dsp:spPr>
        <a:xfrm>
          <a:off x="2269989" y="624508"/>
          <a:ext cx="945715" cy="945715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Koncentrační tábor 2. </a:t>
          </a:r>
          <a:r>
            <a:rPr lang="cs-CZ" sz="900" b="1" kern="1200" dirty="0" err="1" smtClean="0">
              <a:solidFill>
                <a:schemeClr val="tx1"/>
              </a:solidFill>
            </a:rPr>
            <a:t>sv.v</a:t>
          </a:r>
          <a:r>
            <a:rPr lang="cs-CZ" sz="900" b="1" kern="1200" dirty="0" smtClean="0">
              <a:solidFill>
                <a:schemeClr val="tx1"/>
              </a:solidFill>
            </a:rPr>
            <a:t>. 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OSVĚTIM</a:t>
          </a:r>
          <a:endParaRPr lang="cs-CZ" sz="900" b="1" kern="1200" dirty="0">
            <a:solidFill>
              <a:schemeClr val="tx1"/>
            </a:solidFill>
          </a:endParaRPr>
        </a:p>
      </dsp:txBody>
      <dsp:txXfrm>
        <a:off x="2408486" y="763005"/>
        <a:ext cx="668721" cy="668721"/>
      </dsp:txXfrm>
    </dsp:sp>
    <dsp:sp modelId="{55691FDE-C1E1-48F2-98C9-F23849D1D1F6}">
      <dsp:nvSpPr>
        <dsp:cNvPr id="0" name=""/>
        <dsp:cNvSpPr/>
      </dsp:nvSpPr>
      <dsp:spPr>
        <a:xfrm rot="771429">
          <a:off x="2186878" y="1927613"/>
          <a:ext cx="229208" cy="205999"/>
        </a:xfrm>
        <a:prstGeom prst="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2187653" y="1961937"/>
        <a:ext cx="167408" cy="123599"/>
      </dsp:txXfrm>
    </dsp:sp>
    <dsp:sp modelId="{EFCFC93C-6D43-4698-8A38-53E783FA45BC}">
      <dsp:nvSpPr>
        <dsp:cNvPr id="0" name=""/>
        <dsp:cNvSpPr/>
      </dsp:nvSpPr>
      <dsp:spPr>
        <a:xfrm>
          <a:off x="2506764" y="1712535"/>
          <a:ext cx="945715" cy="945715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Námořní přístavy 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ŠTĚTÍN, GDAŇSK, GDYNĚ</a:t>
          </a:r>
          <a:endParaRPr lang="cs-CZ" sz="900" b="1" kern="1200" dirty="0">
            <a:solidFill>
              <a:schemeClr val="tx1"/>
            </a:solidFill>
          </a:endParaRPr>
        </a:p>
      </dsp:txBody>
      <dsp:txXfrm>
        <a:off x="2645261" y="1851032"/>
        <a:ext cx="668721" cy="668721"/>
      </dsp:txXfrm>
    </dsp:sp>
    <dsp:sp modelId="{650DC31A-5F5E-4E59-86DC-992B6928B029}">
      <dsp:nvSpPr>
        <dsp:cNvPr id="0" name=""/>
        <dsp:cNvSpPr/>
      </dsp:nvSpPr>
      <dsp:spPr>
        <a:xfrm rot="3857143">
          <a:off x="1868726" y="2326563"/>
          <a:ext cx="229208" cy="205999"/>
        </a:xfrm>
        <a:prstGeom prst="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886219" y="2339923"/>
        <a:ext cx="167408" cy="123599"/>
      </dsp:txXfrm>
    </dsp:sp>
    <dsp:sp modelId="{A83305D9-0C33-4E38-896E-A60F66090F6F}">
      <dsp:nvSpPr>
        <dsp:cNvPr id="0" name=""/>
        <dsp:cNvSpPr/>
      </dsp:nvSpPr>
      <dsp:spPr>
        <a:xfrm>
          <a:off x="1812272" y="2583400"/>
          <a:ext cx="945715" cy="945715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err="1" smtClean="0">
              <a:solidFill>
                <a:schemeClr val="tx1"/>
              </a:solidFill>
            </a:rPr>
            <a:t>Středopolské</a:t>
          </a:r>
          <a:r>
            <a:rPr lang="cs-CZ" sz="900" b="1" kern="1200" dirty="0" smtClean="0">
              <a:solidFill>
                <a:schemeClr val="tx1"/>
              </a:solidFill>
            </a:rPr>
            <a:t> nížiny</a:t>
          </a:r>
          <a:endParaRPr lang="cs-CZ" sz="900" b="1" kern="1200" dirty="0">
            <a:solidFill>
              <a:schemeClr val="tx1"/>
            </a:solidFill>
          </a:endParaRPr>
        </a:p>
      </dsp:txBody>
      <dsp:txXfrm>
        <a:off x="1950769" y="2721897"/>
        <a:ext cx="668721" cy="668721"/>
      </dsp:txXfrm>
    </dsp:sp>
    <dsp:sp modelId="{EE52053D-DBF7-4E44-BDB3-059023BD4C6C}">
      <dsp:nvSpPr>
        <dsp:cNvPr id="0" name=""/>
        <dsp:cNvSpPr/>
      </dsp:nvSpPr>
      <dsp:spPr>
        <a:xfrm rot="6942857">
          <a:off x="1358449" y="2326563"/>
          <a:ext cx="229208" cy="205999"/>
        </a:xfrm>
        <a:prstGeom prst="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10800000">
        <a:off x="1402756" y="2339923"/>
        <a:ext cx="167408" cy="123599"/>
      </dsp:txXfrm>
    </dsp:sp>
    <dsp:sp modelId="{53441CB7-715D-4F95-A007-462CE5BFE6FF}">
      <dsp:nvSpPr>
        <dsp:cNvPr id="0" name=""/>
        <dsp:cNvSpPr/>
      </dsp:nvSpPr>
      <dsp:spPr>
        <a:xfrm>
          <a:off x="698395" y="2583400"/>
          <a:ext cx="945715" cy="945715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Nejvyšší pohoří 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TATRY</a:t>
          </a:r>
          <a:endParaRPr lang="cs-CZ" sz="900" b="1" kern="1200" dirty="0">
            <a:solidFill>
              <a:schemeClr val="tx1"/>
            </a:solidFill>
          </a:endParaRPr>
        </a:p>
      </dsp:txBody>
      <dsp:txXfrm>
        <a:off x="836892" y="2721897"/>
        <a:ext cx="668721" cy="668721"/>
      </dsp:txXfrm>
    </dsp:sp>
    <dsp:sp modelId="{8C32DC72-F114-499D-9424-4A91AA5D5D29}">
      <dsp:nvSpPr>
        <dsp:cNvPr id="0" name=""/>
        <dsp:cNvSpPr/>
      </dsp:nvSpPr>
      <dsp:spPr>
        <a:xfrm rot="10028571">
          <a:off x="1040297" y="1927613"/>
          <a:ext cx="229208" cy="205999"/>
        </a:xfrm>
        <a:prstGeom prst="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10800000">
        <a:off x="1101322" y="1961937"/>
        <a:ext cx="167408" cy="123599"/>
      </dsp:txXfrm>
    </dsp:sp>
    <dsp:sp modelId="{2160536E-C262-4DC2-8FC8-F94570C133A9}">
      <dsp:nvSpPr>
        <dsp:cNvPr id="0" name=""/>
        <dsp:cNvSpPr/>
      </dsp:nvSpPr>
      <dsp:spPr>
        <a:xfrm>
          <a:off x="3903" y="1712535"/>
          <a:ext cx="945715" cy="945715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MAZURSKÁ JEZERA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Řeka VISLA</a:t>
          </a:r>
          <a:endParaRPr lang="cs-CZ" sz="900" b="1" kern="1200" dirty="0">
            <a:solidFill>
              <a:schemeClr val="tx1"/>
            </a:solidFill>
          </a:endParaRPr>
        </a:p>
      </dsp:txBody>
      <dsp:txXfrm>
        <a:off x="142400" y="1851032"/>
        <a:ext cx="668721" cy="668721"/>
      </dsp:txXfrm>
    </dsp:sp>
    <dsp:sp modelId="{83AC7433-74A0-4B33-8701-2ABEF6E2B7AF}">
      <dsp:nvSpPr>
        <dsp:cNvPr id="0" name=""/>
        <dsp:cNvSpPr/>
      </dsp:nvSpPr>
      <dsp:spPr>
        <a:xfrm rot="13114286">
          <a:off x="1153844" y="1430130"/>
          <a:ext cx="229208" cy="205999"/>
        </a:xfrm>
        <a:prstGeom prst="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10800000">
        <a:off x="1208903" y="1490596"/>
        <a:ext cx="167408" cy="123599"/>
      </dsp:txXfrm>
    </dsp:sp>
    <dsp:sp modelId="{45FD40F6-59BC-4110-A15C-A50112E5D1C4}">
      <dsp:nvSpPr>
        <dsp:cNvPr id="0" name=""/>
        <dsp:cNvSpPr/>
      </dsp:nvSpPr>
      <dsp:spPr>
        <a:xfrm>
          <a:off x="251764" y="626585"/>
          <a:ext cx="945715" cy="945715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Ložiska uhlí, mědi, síry a soli</a:t>
          </a:r>
          <a:endParaRPr lang="cs-CZ" sz="900" b="1" kern="1200" dirty="0">
            <a:solidFill>
              <a:schemeClr val="tx1"/>
            </a:solidFill>
          </a:endParaRPr>
        </a:p>
      </dsp:txBody>
      <dsp:txXfrm>
        <a:off x="390261" y="765082"/>
        <a:ext cx="668721" cy="66872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3ED3F7-F4A9-4771-8C0B-4DE1FC5AF035}">
      <dsp:nvSpPr>
        <dsp:cNvPr id="0" name=""/>
        <dsp:cNvSpPr/>
      </dsp:nvSpPr>
      <dsp:spPr>
        <a:xfrm>
          <a:off x="1310225" y="1274221"/>
          <a:ext cx="907940" cy="907940"/>
        </a:xfrm>
        <a:prstGeom prst="ellipse">
          <a:avLst/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chemeClr val="tx1"/>
              </a:solidFill>
            </a:rPr>
            <a:t>MAĎARSKO</a:t>
          </a:r>
          <a:endParaRPr lang="cs-CZ" sz="900" b="1" kern="1200" dirty="0">
            <a:solidFill>
              <a:schemeClr val="tx1"/>
            </a:solidFill>
          </a:endParaRPr>
        </a:p>
      </dsp:txBody>
      <dsp:txXfrm>
        <a:off x="1443190" y="1407186"/>
        <a:ext cx="642010" cy="642010"/>
      </dsp:txXfrm>
    </dsp:sp>
    <dsp:sp modelId="{D37CBA17-C1CA-4FCC-B573-DBF04DF836E4}">
      <dsp:nvSpPr>
        <dsp:cNvPr id="0" name=""/>
        <dsp:cNvSpPr/>
      </dsp:nvSpPr>
      <dsp:spPr>
        <a:xfrm rot="16200000">
          <a:off x="1667652" y="943179"/>
          <a:ext cx="193086" cy="308699"/>
        </a:xfrm>
        <a:prstGeom prst="rightArrow">
          <a:avLst>
            <a:gd name="adj1" fmla="val 60000"/>
            <a:gd name="adj2" fmla="val 50000"/>
          </a:avLst>
        </a:prstGeom>
        <a:solidFill>
          <a:srgbClr val="FFFF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1696615" y="1033882"/>
        <a:ext cx="135160" cy="185219"/>
      </dsp:txXfrm>
    </dsp:sp>
    <dsp:sp modelId="{056D2532-3FEF-433A-A84C-3E070D632908}">
      <dsp:nvSpPr>
        <dsp:cNvPr id="0" name=""/>
        <dsp:cNvSpPr/>
      </dsp:nvSpPr>
      <dsp:spPr>
        <a:xfrm>
          <a:off x="1310225" y="1966"/>
          <a:ext cx="907940" cy="907940"/>
        </a:xfrm>
        <a:prstGeom prst="ellips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rgbClr val="C00000"/>
              </a:solidFill>
            </a:rPr>
            <a:t>Hlavní město BUDAPEŠŤ</a:t>
          </a:r>
          <a:endParaRPr lang="cs-CZ" sz="900" b="1" kern="1200" dirty="0">
            <a:solidFill>
              <a:srgbClr val="C00000"/>
            </a:solidFill>
          </a:endParaRPr>
        </a:p>
      </dsp:txBody>
      <dsp:txXfrm>
        <a:off x="1443190" y="134931"/>
        <a:ext cx="642010" cy="642010"/>
      </dsp:txXfrm>
    </dsp:sp>
    <dsp:sp modelId="{28B747DB-9875-4217-8131-2F80E13186B5}">
      <dsp:nvSpPr>
        <dsp:cNvPr id="0" name=""/>
        <dsp:cNvSpPr/>
      </dsp:nvSpPr>
      <dsp:spPr>
        <a:xfrm rot="19800000">
          <a:off x="2213822" y="1258510"/>
          <a:ext cx="193086" cy="308699"/>
        </a:xfrm>
        <a:prstGeom prst="rightArrow">
          <a:avLst>
            <a:gd name="adj1" fmla="val 60000"/>
            <a:gd name="adj2" fmla="val 50000"/>
          </a:avLst>
        </a:prstGeom>
        <a:solidFill>
          <a:srgbClr val="FFFF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2217702" y="1334732"/>
        <a:ext cx="135160" cy="185219"/>
      </dsp:txXfrm>
    </dsp:sp>
    <dsp:sp modelId="{CA794E10-A5FA-4DB1-B8DC-A7FDC51DF890}">
      <dsp:nvSpPr>
        <dsp:cNvPr id="0" name=""/>
        <dsp:cNvSpPr/>
      </dsp:nvSpPr>
      <dsp:spPr>
        <a:xfrm>
          <a:off x="2412030" y="638094"/>
          <a:ext cx="907940" cy="907940"/>
        </a:xfrm>
        <a:prstGeom prst="ellips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rgbClr val="C00000"/>
              </a:solidFill>
            </a:rPr>
            <a:t>Výroba autobusů 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rgbClr val="C00000"/>
              </a:solidFill>
            </a:rPr>
            <a:t>IKARUS</a:t>
          </a:r>
          <a:endParaRPr lang="cs-CZ" sz="900" b="1" kern="1200" dirty="0">
            <a:solidFill>
              <a:srgbClr val="C00000"/>
            </a:solidFill>
          </a:endParaRPr>
        </a:p>
      </dsp:txBody>
      <dsp:txXfrm>
        <a:off x="2544995" y="771059"/>
        <a:ext cx="642010" cy="642010"/>
      </dsp:txXfrm>
    </dsp:sp>
    <dsp:sp modelId="{A57F22B2-8B7E-48F0-A14A-3C51A79D52AF}">
      <dsp:nvSpPr>
        <dsp:cNvPr id="0" name=""/>
        <dsp:cNvSpPr/>
      </dsp:nvSpPr>
      <dsp:spPr>
        <a:xfrm rot="1800000">
          <a:off x="2213822" y="1889173"/>
          <a:ext cx="193086" cy="308699"/>
        </a:xfrm>
        <a:prstGeom prst="rightArrow">
          <a:avLst>
            <a:gd name="adj1" fmla="val 60000"/>
            <a:gd name="adj2" fmla="val 50000"/>
          </a:avLst>
        </a:prstGeom>
        <a:solidFill>
          <a:srgbClr val="FFFF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2217702" y="1936432"/>
        <a:ext cx="135160" cy="185219"/>
      </dsp:txXfrm>
    </dsp:sp>
    <dsp:sp modelId="{F429DDCB-1E67-413B-97A3-0D3386D24158}">
      <dsp:nvSpPr>
        <dsp:cNvPr id="0" name=""/>
        <dsp:cNvSpPr/>
      </dsp:nvSpPr>
      <dsp:spPr>
        <a:xfrm>
          <a:off x="2412030" y="1910348"/>
          <a:ext cx="907940" cy="907940"/>
        </a:xfrm>
        <a:prstGeom prst="ellips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rgbClr val="C00000"/>
              </a:solidFill>
            </a:rPr>
            <a:t>Termální lázně 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rgbClr val="C00000"/>
              </a:solidFill>
            </a:rPr>
            <a:t>HARKÁNY</a:t>
          </a:r>
          <a:endParaRPr lang="cs-CZ" sz="900" b="1" kern="1200" dirty="0">
            <a:solidFill>
              <a:srgbClr val="C00000"/>
            </a:solidFill>
          </a:endParaRPr>
        </a:p>
      </dsp:txBody>
      <dsp:txXfrm>
        <a:off x="2544995" y="2043313"/>
        <a:ext cx="642010" cy="642010"/>
      </dsp:txXfrm>
    </dsp:sp>
    <dsp:sp modelId="{F9F04EE3-27C9-4EF1-A6E6-ADE247B4AD0E}">
      <dsp:nvSpPr>
        <dsp:cNvPr id="0" name=""/>
        <dsp:cNvSpPr/>
      </dsp:nvSpPr>
      <dsp:spPr>
        <a:xfrm rot="5400000">
          <a:off x="1667652" y="2204504"/>
          <a:ext cx="193086" cy="308699"/>
        </a:xfrm>
        <a:prstGeom prst="rightArrow">
          <a:avLst>
            <a:gd name="adj1" fmla="val 60000"/>
            <a:gd name="adj2" fmla="val 50000"/>
          </a:avLst>
        </a:prstGeom>
        <a:solidFill>
          <a:srgbClr val="FFFF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1696615" y="2237281"/>
        <a:ext cx="135160" cy="185219"/>
      </dsp:txXfrm>
    </dsp:sp>
    <dsp:sp modelId="{4EF9B932-25F1-4C36-8242-E85FD41A68A8}">
      <dsp:nvSpPr>
        <dsp:cNvPr id="0" name=""/>
        <dsp:cNvSpPr/>
      </dsp:nvSpPr>
      <dsp:spPr>
        <a:xfrm>
          <a:off x="1310225" y="2546476"/>
          <a:ext cx="907940" cy="907940"/>
        </a:xfrm>
        <a:prstGeom prst="ellips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rgbClr val="C00000"/>
              </a:solidFill>
            </a:rPr>
            <a:t>Řeky 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rgbClr val="C00000"/>
              </a:solidFill>
            </a:rPr>
            <a:t>DUNAJ, TISA</a:t>
          </a:r>
          <a:endParaRPr lang="cs-CZ" sz="900" b="1" kern="1200" dirty="0">
            <a:solidFill>
              <a:srgbClr val="C00000"/>
            </a:solidFill>
          </a:endParaRPr>
        </a:p>
      </dsp:txBody>
      <dsp:txXfrm>
        <a:off x="1443190" y="2679441"/>
        <a:ext cx="642010" cy="642010"/>
      </dsp:txXfrm>
    </dsp:sp>
    <dsp:sp modelId="{7D9B62A1-53D3-458F-9041-610CC58412BC}">
      <dsp:nvSpPr>
        <dsp:cNvPr id="0" name=""/>
        <dsp:cNvSpPr/>
      </dsp:nvSpPr>
      <dsp:spPr>
        <a:xfrm rot="9000000">
          <a:off x="1121482" y="1889173"/>
          <a:ext cx="193086" cy="308699"/>
        </a:xfrm>
        <a:prstGeom prst="rightArrow">
          <a:avLst>
            <a:gd name="adj1" fmla="val 60000"/>
            <a:gd name="adj2" fmla="val 50000"/>
          </a:avLst>
        </a:prstGeom>
        <a:solidFill>
          <a:srgbClr val="FFFF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0800000">
        <a:off x="1175528" y="1936432"/>
        <a:ext cx="135160" cy="185219"/>
      </dsp:txXfrm>
    </dsp:sp>
    <dsp:sp modelId="{21BB17B0-E5E7-4186-A200-21C5737A1D1E}">
      <dsp:nvSpPr>
        <dsp:cNvPr id="0" name=""/>
        <dsp:cNvSpPr/>
      </dsp:nvSpPr>
      <dsp:spPr>
        <a:xfrm>
          <a:off x="208420" y="1910348"/>
          <a:ext cx="907940" cy="907940"/>
        </a:xfrm>
        <a:prstGeom prst="ellips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rgbClr val="C00000"/>
              </a:solidFill>
            </a:rPr>
            <a:t>Jezero 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rgbClr val="C00000"/>
              </a:solidFill>
            </a:rPr>
            <a:t>BALATON </a:t>
          </a:r>
          <a:endParaRPr lang="cs-CZ" sz="900" b="1" kern="1200" dirty="0">
            <a:solidFill>
              <a:srgbClr val="C00000"/>
            </a:solidFill>
          </a:endParaRPr>
        </a:p>
      </dsp:txBody>
      <dsp:txXfrm>
        <a:off x="341385" y="2043313"/>
        <a:ext cx="642010" cy="642010"/>
      </dsp:txXfrm>
    </dsp:sp>
    <dsp:sp modelId="{1A6736B5-1A2A-4215-BB93-F34306E8779D}">
      <dsp:nvSpPr>
        <dsp:cNvPr id="0" name=""/>
        <dsp:cNvSpPr/>
      </dsp:nvSpPr>
      <dsp:spPr>
        <a:xfrm rot="12600000">
          <a:off x="1121482" y="1258510"/>
          <a:ext cx="193086" cy="308699"/>
        </a:xfrm>
        <a:prstGeom prst="rightArrow">
          <a:avLst>
            <a:gd name="adj1" fmla="val 60000"/>
            <a:gd name="adj2" fmla="val 50000"/>
          </a:avLst>
        </a:prstGeom>
        <a:solidFill>
          <a:srgbClr val="FFFF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0800000">
        <a:off x="1175528" y="1334732"/>
        <a:ext cx="135160" cy="185219"/>
      </dsp:txXfrm>
    </dsp:sp>
    <dsp:sp modelId="{D04C4C91-437A-4A8D-BB93-0BA3F6EB29A2}">
      <dsp:nvSpPr>
        <dsp:cNvPr id="0" name=""/>
        <dsp:cNvSpPr/>
      </dsp:nvSpPr>
      <dsp:spPr>
        <a:xfrm>
          <a:off x="208420" y="638094"/>
          <a:ext cx="907940" cy="907940"/>
        </a:xfrm>
        <a:prstGeom prst="ellips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b="1" kern="1200" dirty="0" smtClean="0">
              <a:solidFill>
                <a:srgbClr val="C00000"/>
              </a:solidFill>
            </a:rPr>
            <a:t>Malá a Velká uherská nížina</a:t>
          </a:r>
          <a:endParaRPr lang="cs-CZ" sz="900" b="1" kern="1200" dirty="0">
            <a:solidFill>
              <a:srgbClr val="C00000"/>
            </a:solidFill>
          </a:endParaRPr>
        </a:p>
      </dsp:txBody>
      <dsp:txXfrm>
        <a:off x="341385" y="771059"/>
        <a:ext cx="642010" cy="6420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AB2356-1701-4082-BF93-E593292BFA4A}">
      <dsp:nvSpPr>
        <dsp:cNvPr id="0" name=""/>
        <dsp:cNvSpPr/>
      </dsp:nvSpPr>
      <dsp:spPr>
        <a:xfrm>
          <a:off x="1179036" y="1467068"/>
          <a:ext cx="810279" cy="810279"/>
        </a:xfrm>
        <a:prstGeom prst="ellipse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b="1" kern="1200" dirty="0" smtClean="0">
              <a:solidFill>
                <a:schemeClr val="tx1"/>
              </a:solidFill>
            </a:rPr>
            <a:t>SLOVENSKO</a:t>
          </a:r>
          <a:endParaRPr lang="cs-CZ" sz="800" b="1" kern="1200" dirty="0">
            <a:solidFill>
              <a:schemeClr val="tx1"/>
            </a:solidFill>
          </a:endParaRPr>
        </a:p>
      </dsp:txBody>
      <dsp:txXfrm>
        <a:off x="1297699" y="1585731"/>
        <a:ext cx="572953" cy="572953"/>
      </dsp:txXfrm>
    </dsp:sp>
    <dsp:sp modelId="{76B939E9-3DDF-496A-896A-96EDA993524F}">
      <dsp:nvSpPr>
        <dsp:cNvPr id="0" name=""/>
        <dsp:cNvSpPr/>
      </dsp:nvSpPr>
      <dsp:spPr>
        <a:xfrm rot="16200000">
          <a:off x="1495778" y="1174968"/>
          <a:ext cx="176794" cy="260630"/>
        </a:xfrm>
        <a:prstGeom prst="rightArrow">
          <a:avLst>
            <a:gd name="adj1" fmla="val 60000"/>
            <a:gd name="adj2" fmla="val 50000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1522297" y="1253613"/>
        <a:ext cx="123756" cy="156378"/>
      </dsp:txXfrm>
    </dsp:sp>
    <dsp:sp modelId="{8937BD20-083C-4EA1-A6C4-7FE9887D440D}">
      <dsp:nvSpPr>
        <dsp:cNvPr id="0" name=""/>
        <dsp:cNvSpPr/>
      </dsp:nvSpPr>
      <dsp:spPr>
        <a:xfrm>
          <a:off x="1080916" y="126974"/>
          <a:ext cx="1006519" cy="1006519"/>
        </a:xfrm>
        <a:prstGeom prst="ellipse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b="1" kern="1200" dirty="0" smtClean="0">
              <a:solidFill>
                <a:schemeClr val="bg1"/>
              </a:solidFill>
            </a:rPr>
            <a:t>Hlavní město 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b="1" kern="1200" dirty="0" smtClean="0">
              <a:solidFill>
                <a:schemeClr val="bg1"/>
              </a:solidFill>
            </a:rPr>
            <a:t>BRATISLAVA</a:t>
          </a:r>
          <a:endParaRPr lang="cs-CZ" sz="700" b="1" kern="1200" dirty="0">
            <a:solidFill>
              <a:schemeClr val="bg1"/>
            </a:solidFill>
          </a:endParaRPr>
        </a:p>
      </dsp:txBody>
      <dsp:txXfrm>
        <a:off x="1228317" y="274375"/>
        <a:ext cx="711717" cy="711717"/>
      </dsp:txXfrm>
    </dsp:sp>
    <dsp:sp modelId="{205FED1A-D93A-4703-8F3F-DC46EBEFBD25}">
      <dsp:nvSpPr>
        <dsp:cNvPr id="0" name=""/>
        <dsp:cNvSpPr/>
      </dsp:nvSpPr>
      <dsp:spPr>
        <a:xfrm rot="19800000">
          <a:off x="1986748" y="1458430"/>
          <a:ext cx="176794" cy="260630"/>
        </a:xfrm>
        <a:prstGeom prst="rightArrow">
          <a:avLst>
            <a:gd name="adj1" fmla="val 60000"/>
            <a:gd name="adj2" fmla="val 50000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1990301" y="1523816"/>
        <a:ext cx="123756" cy="156378"/>
      </dsp:txXfrm>
    </dsp:sp>
    <dsp:sp modelId="{A335CE7D-7001-46C8-8017-1802001F65F3}">
      <dsp:nvSpPr>
        <dsp:cNvPr id="0" name=""/>
        <dsp:cNvSpPr/>
      </dsp:nvSpPr>
      <dsp:spPr>
        <a:xfrm>
          <a:off x="2156497" y="747961"/>
          <a:ext cx="1006519" cy="1006519"/>
        </a:xfrm>
        <a:prstGeom prst="ellipse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b="1" kern="1200" dirty="0" smtClean="0">
              <a:solidFill>
                <a:schemeClr val="bg1"/>
              </a:solidFill>
            </a:rPr>
            <a:t>Podunajská nížina</a:t>
          </a:r>
          <a:endParaRPr lang="cs-CZ" sz="700" b="1" kern="1200" dirty="0">
            <a:solidFill>
              <a:schemeClr val="bg1"/>
            </a:solidFill>
          </a:endParaRPr>
        </a:p>
      </dsp:txBody>
      <dsp:txXfrm>
        <a:off x="2303898" y="895362"/>
        <a:ext cx="711717" cy="711717"/>
      </dsp:txXfrm>
    </dsp:sp>
    <dsp:sp modelId="{AC79206A-CF7E-4316-9FC4-1980C3DD3D30}">
      <dsp:nvSpPr>
        <dsp:cNvPr id="0" name=""/>
        <dsp:cNvSpPr/>
      </dsp:nvSpPr>
      <dsp:spPr>
        <a:xfrm rot="1800000">
          <a:off x="1986748" y="2025354"/>
          <a:ext cx="176794" cy="260630"/>
        </a:xfrm>
        <a:prstGeom prst="rightArrow">
          <a:avLst>
            <a:gd name="adj1" fmla="val 60000"/>
            <a:gd name="adj2" fmla="val 50000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1990301" y="2064221"/>
        <a:ext cx="123756" cy="156378"/>
      </dsp:txXfrm>
    </dsp:sp>
    <dsp:sp modelId="{D49E2400-9206-4C9F-B120-1211E0891B7C}">
      <dsp:nvSpPr>
        <dsp:cNvPr id="0" name=""/>
        <dsp:cNvSpPr/>
      </dsp:nvSpPr>
      <dsp:spPr>
        <a:xfrm>
          <a:off x="2156497" y="1989935"/>
          <a:ext cx="1006519" cy="1006519"/>
        </a:xfrm>
        <a:prstGeom prst="ellipse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b="1" kern="1200" dirty="0" smtClean="0">
              <a:solidFill>
                <a:schemeClr val="bg1"/>
              </a:solidFill>
            </a:rPr>
            <a:t>Řeky 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b="1" kern="1200" dirty="0" smtClean="0">
              <a:solidFill>
                <a:schemeClr val="bg1"/>
              </a:solidFill>
            </a:rPr>
            <a:t>VÁH, HRON </a:t>
          </a:r>
          <a:endParaRPr lang="cs-CZ" sz="700" b="1" kern="1200" dirty="0">
            <a:solidFill>
              <a:schemeClr val="bg1"/>
            </a:solidFill>
          </a:endParaRPr>
        </a:p>
      </dsp:txBody>
      <dsp:txXfrm>
        <a:off x="2303898" y="2137336"/>
        <a:ext cx="711717" cy="711717"/>
      </dsp:txXfrm>
    </dsp:sp>
    <dsp:sp modelId="{53964230-A065-44A6-A207-5BC4904BEBAD}">
      <dsp:nvSpPr>
        <dsp:cNvPr id="0" name=""/>
        <dsp:cNvSpPr/>
      </dsp:nvSpPr>
      <dsp:spPr>
        <a:xfrm rot="5400000">
          <a:off x="1495778" y="2308816"/>
          <a:ext cx="176794" cy="260630"/>
        </a:xfrm>
        <a:prstGeom prst="rightArrow">
          <a:avLst>
            <a:gd name="adj1" fmla="val 60000"/>
            <a:gd name="adj2" fmla="val 50000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1522297" y="2334423"/>
        <a:ext cx="123756" cy="156378"/>
      </dsp:txXfrm>
    </dsp:sp>
    <dsp:sp modelId="{ED6ACC68-F4A3-4FA0-915C-91166BF2BED0}">
      <dsp:nvSpPr>
        <dsp:cNvPr id="0" name=""/>
        <dsp:cNvSpPr/>
      </dsp:nvSpPr>
      <dsp:spPr>
        <a:xfrm>
          <a:off x="1080916" y="2610922"/>
          <a:ext cx="1006519" cy="1006519"/>
        </a:xfrm>
        <a:prstGeom prst="ellipse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b="1" kern="1200" dirty="0" smtClean="0">
              <a:solidFill>
                <a:schemeClr val="bg1"/>
              </a:solidFill>
            </a:rPr>
            <a:t>Pohoří 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b="1" kern="1200" dirty="0" smtClean="0">
              <a:solidFill>
                <a:schemeClr val="bg1"/>
              </a:solidFill>
            </a:rPr>
            <a:t>TATRY</a:t>
          </a:r>
          <a:endParaRPr lang="cs-CZ" sz="700" b="1" kern="1200" dirty="0">
            <a:solidFill>
              <a:schemeClr val="bg1"/>
            </a:solidFill>
          </a:endParaRPr>
        </a:p>
      </dsp:txBody>
      <dsp:txXfrm>
        <a:off x="1228317" y="2758323"/>
        <a:ext cx="711717" cy="711717"/>
      </dsp:txXfrm>
    </dsp:sp>
    <dsp:sp modelId="{3F21D06C-79D2-4CCB-BDB6-059C8AD24B8E}">
      <dsp:nvSpPr>
        <dsp:cNvPr id="0" name=""/>
        <dsp:cNvSpPr/>
      </dsp:nvSpPr>
      <dsp:spPr>
        <a:xfrm rot="9000000">
          <a:off x="1004808" y="2025354"/>
          <a:ext cx="176794" cy="260630"/>
        </a:xfrm>
        <a:prstGeom prst="rightArrow">
          <a:avLst>
            <a:gd name="adj1" fmla="val 60000"/>
            <a:gd name="adj2" fmla="val 50000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0800000">
        <a:off x="1054293" y="2064221"/>
        <a:ext cx="123756" cy="156378"/>
      </dsp:txXfrm>
    </dsp:sp>
    <dsp:sp modelId="{7B0DFB70-209F-4F16-AD82-C62AA33751AF}">
      <dsp:nvSpPr>
        <dsp:cNvPr id="0" name=""/>
        <dsp:cNvSpPr/>
      </dsp:nvSpPr>
      <dsp:spPr>
        <a:xfrm>
          <a:off x="5335" y="1989935"/>
          <a:ext cx="1006519" cy="1006519"/>
        </a:xfrm>
        <a:prstGeom prst="ellipse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b="1" kern="1200" dirty="0" smtClean="0">
              <a:solidFill>
                <a:schemeClr val="bg1"/>
              </a:solidFill>
            </a:rPr>
            <a:t>Vzniklo v roce 1993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b="1" kern="1200" dirty="0" smtClean="0">
              <a:solidFill>
                <a:schemeClr val="bg1"/>
              </a:solidFill>
            </a:rPr>
            <a:t>Po rozdělení  bývalého Českoslovens</a:t>
          </a:r>
          <a:r>
            <a:rPr lang="cs-CZ" sz="700" b="1" kern="1200" dirty="0" smtClean="0">
              <a:solidFill>
                <a:srgbClr val="0070C0"/>
              </a:solidFill>
            </a:rPr>
            <a:t>ka </a:t>
          </a:r>
          <a:endParaRPr lang="cs-CZ" sz="700" b="1" kern="1200" dirty="0">
            <a:solidFill>
              <a:srgbClr val="0070C0"/>
            </a:solidFill>
          </a:endParaRPr>
        </a:p>
      </dsp:txBody>
      <dsp:txXfrm>
        <a:off x="152736" y="2137336"/>
        <a:ext cx="711717" cy="711717"/>
      </dsp:txXfrm>
    </dsp:sp>
    <dsp:sp modelId="{A549204E-EF45-403A-B633-EB66D45B0878}">
      <dsp:nvSpPr>
        <dsp:cNvPr id="0" name=""/>
        <dsp:cNvSpPr/>
      </dsp:nvSpPr>
      <dsp:spPr>
        <a:xfrm rot="12600000">
          <a:off x="1004808" y="1458430"/>
          <a:ext cx="176794" cy="260630"/>
        </a:xfrm>
        <a:prstGeom prst="rightArrow">
          <a:avLst>
            <a:gd name="adj1" fmla="val 60000"/>
            <a:gd name="adj2" fmla="val 50000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0800000">
        <a:off x="1054293" y="1523816"/>
        <a:ext cx="123756" cy="156378"/>
      </dsp:txXfrm>
    </dsp:sp>
    <dsp:sp modelId="{3794E2DE-2CD8-4AE2-BAE3-A00E560F678F}">
      <dsp:nvSpPr>
        <dsp:cNvPr id="0" name=""/>
        <dsp:cNvSpPr/>
      </dsp:nvSpPr>
      <dsp:spPr>
        <a:xfrm>
          <a:off x="5335" y="747961"/>
          <a:ext cx="1006519" cy="1006519"/>
        </a:xfrm>
        <a:prstGeom prst="ellipse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b="1" kern="1200" dirty="0" smtClean="0">
              <a:solidFill>
                <a:schemeClr val="bg1"/>
              </a:solidFill>
            </a:rPr>
            <a:t>Automobilový a elektrotechnický průmysl</a:t>
          </a:r>
          <a:endParaRPr lang="cs-CZ" sz="700" b="1" kern="1200" dirty="0">
            <a:solidFill>
              <a:schemeClr val="bg1"/>
            </a:solidFill>
          </a:endParaRPr>
        </a:p>
      </dsp:txBody>
      <dsp:txXfrm>
        <a:off x="152736" y="895362"/>
        <a:ext cx="711717" cy="7117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13" Type="http://schemas.openxmlformats.org/officeDocument/2006/relationships/diagramLayout" Target="../diagrams/layout6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12" Type="http://schemas.openxmlformats.org/officeDocument/2006/relationships/diagramData" Target="../diagrams/data6.xml"/><Relationship Id="rId2" Type="http://schemas.openxmlformats.org/officeDocument/2006/relationships/diagramData" Target="../diagrams/data4.xml"/><Relationship Id="rId16" Type="http://schemas.microsoft.com/office/2007/relationships/diagramDrawing" Target="../diagrams/drawing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5" Type="http://schemas.openxmlformats.org/officeDocument/2006/relationships/diagramColors" Target="../diagrams/colors6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Relationship Id="rId1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roska.cz/elearning/geografie/obr/str_evr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://www.predskolaci.cz/wp-content/uploads/2010/09/zelenina-paprika.jpg" TargetMode="External"/><Relationship Id="rId4" Type="http://schemas.openxmlformats.org/officeDocument/2006/relationships/hyperlink" Target="http://songlearning.com/media/catalog/category/mozar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VY_52_INOVACE_20_02_státy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střední Evropy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3. snímek – střední Evropa 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4. snímek – státy střední Evropy   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5. snímek – státy EU     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6. snímek – státy NATO     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7. snímek – Německo, Švýcarsko a Rakousko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8. snímek – Polsko, Slovensko a Maďarsko 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9. snímek – cvičení (přiřazování státní vlajky a státního znaku)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10. snímek – cvičení (slepá mapka)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11. snímek – cvičení (rébus)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12. snímek – cvičení (rébus)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13. snímek – cvičení (mezipředmětové vztahy – </a:t>
            </a:r>
            <a:r>
              <a:rPr lang="cs-CZ" sz="8000" dirty="0" err="1" smtClean="0">
                <a:latin typeface="Arial" pitchFamily="34" charset="0"/>
                <a:cs typeface="Arial" pitchFamily="34" charset="0"/>
              </a:rPr>
              <a:t>Vv</a:t>
            </a:r>
            <a:r>
              <a:rPr lang="cs-CZ" sz="80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14. snímek – seznam informačních zdrojů </a:t>
            </a:r>
          </a:p>
          <a:p>
            <a:pPr>
              <a:buNone/>
            </a:pPr>
            <a:endParaRPr lang="cs-CZ" dirty="0" smtClean="0">
              <a:cs typeface="Arial" pitchFamily="34" charset="0"/>
            </a:endParaRPr>
          </a:p>
          <a:p>
            <a:pPr>
              <a:buNone/>
            </a:pPr>
            <a:endParaRPr lang="cs-CZ" dirty="0" smtClean="0">
              <a:cs typeface="Arial" pitchFamily="34" charset="0"/>
            </a:endParaRPr>
          </a:p>
          <a:p>
            <a:pPr>
              <a:buNone/>
            </a:pPr>
            <a:endParaRPr lang="cs-CZ" dirty="0" smtClean="0">
              <a:cs typeface="Arial" pitchFamily="34" charset="0"/>
            </a:endParaRPr>
          </a:p>
          <a:p>
            <a:pPr>
              <a:buNone/>
            </a:pPr>
            <a:endParaRPr lang="cs-CZ" dirty="0" smtClean="0">
              <a:cs typeface="Arial" pitchFamily="34" charset="0"/>
            </a:endParaRPr>
          </a:p>
          <a:p>
            <a:pPr>
              <a:buNone/>
            </a:pPr>
            <a:r>
              <a:rPr lang="cs-CZ" sz="1800" dirty="0" smtClean="0"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Střední </a:t>
            </a:r>
            <a:r>
              <a:rPr lang="cs-CZ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evropa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Střední Evropa je považována za </a:t>
            </a:r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srdce Evropy. </a:t>
            </a: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Západní část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kulturně, politicky a hospodářsky nejrozvinutější. </a:t>
            </a: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Ve </a:t>
            </a:r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východní části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prodělávají bývalé socialistické státy, významné politické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a hospodářské změny. </a:t>
            </a: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 současnosti </a:t>
            </a:r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jsou členy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Evropské unie a NATO. 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Státy střední </a:t>
            </a:r>
            <a:r>
              <a:rPr lang="cs-CZ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evropy</a:t>
            </a:r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</a:t>
            </a:r>
            <a:endParaRPr lang="cs-CZ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4811365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</a:rPr>
              <a:t>							</a:t>
            </a:r>
            <a:r>
              <a:rPr lang="cs-CZ" sz="3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ČESKO 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						NĚMECKO 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						RAKOUSKO 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						ŠVÝCARSKO 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						POLSKO 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						SLOVENSKO 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						MAĎARSKO </a:t>
            </a:r>
          </a:p>
          <a:p>
            <a:pPr>
              <a:buNone/>
            </a:pPr>
            <a:r>
              <a:rPr lang="cs-CZ" sz="3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					</a:t>
            </a:r>
            <a:r>
              <a:rPr lang="cs-CZ" sz="3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LICHTENŠTEJNSKO 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</a:rPr>
              <a:t>		</a:t>
            </a:r>
            <a:endParaRPr lang="cs-CZ" sz="1100" dirty="0" smtClean="0"/>
          </a:p>
          <a:p>
            <a:pPr>
              <a:buNone/>
            </a:pPr>
            <a:r>
              <a:rPr lang="cs-CZ" sz="1100" dirty="0" smtClean="0"/>
              <a:t> </a:t>
            </a:r>
            <a:endParaRPr lang="cs-CZ" sz="1100" dirty="0"/>
          </a:p>
        </p:txBody>
      </p:sp>
      <p:pic>
        <p:nvPicPr>
          <p:cNvPr id="8" name="Obrázek 7" descr="st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96752"/>
            <a:ext cx="4608512" cy="41878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Členské státy </a:t>
            </a:r>
            <a:r>
              <a:rPr lang="cs-CZ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eu</a:t>
            </a:r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-střední </a:t>
            </a:r>
            <a:r>
              <a:rPr lang="cs-CZ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evropy</a:t>
            </a:r>
            <a:endParaRPr lang="cs-CZ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8376" name="Picture 8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5506" y="1554163"/>
            <a:ext cx="6405387" cy="45259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8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Státy nato-střední </a:t>
            </a:r>
            <a:r>
              <a:rPr lang="cs-CZ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evropy</a:t>
            </a:r>
            <a:endParaRPr lang="cs-CZ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04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556792"/>
            <a:ext cx="6405387" cy="45259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0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NěmEcko</a:t>
            </a:r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švýcarsko</a:t>
            </a:r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cs-CZ" b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rakousko</a:t>
            </a:r>
            <a:endParaRPr lang="cs-CZ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86800" cy="5472608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	</a:t>
            </a: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467544" y="1268760"/>
          <a:ext cx="3240360" cy="3672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3059832" y="3501008"/>
          <a:ext cx="3312368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iagram 6"/>
          <p:cNvGraphicFramePr/>
          <p:nvPr/>
        </p:nvGraphicFramePr>
        <p:xfrm>
          <a:off x="5796136" y="1196752"/>
          <a:ext cx="3168352" cy="3816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POLSKO, SLOVENSKO a MAĎARSKO</a:t>
            </a:r>
            <a:endParaRPr lang="cs-CZ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86800" cy="5472608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	</a:t>
            </a: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07504" y="1124744"/>
          <a:ext cx="3456384" cy="3672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2699792" y="3212976"/>
          <a:ext cx="3528392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iagram 6"/>
          <p:cNvGraphicFramePr/>
          <p:nvPr/>
        </p:nvGraphicFramePr>
        <p:xfrm>
          <a:off x="5796136" y="1124744"/>
          <a:ext cx="3168352" cy="3744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CVIČENÍ </a:t>
            </a:r>
            <a:b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2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Přiřaď státní VLAJKU ke státnímu znaku. </a:t>
            </a:r>
            <a:endParaRPr lang="cs-CZ" sz="2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5868144" y="260648"/>
            <a:ext cx="792088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6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340768"/>
            <a:ext cx="3786188" cy="2676525"/>
          </a:xfrm>
          <a:prstGeom prst="rect">
            <a:avLst/>
          </a:prstGeom>
          <a:noFill/>
        </p:spPr>
      </p:pic>
      <p:pic>
        <p:nvPicPr>
          <p:cNvPr id="4096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429000"/>
            <a:ext cx="4453890" cy="31470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409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40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Vybarvi státy a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dopiŠ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hlavní město.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5724128" y="188640"/>
            <a:ext cx="792088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8917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47008" y="1554163"/>
            <a:ext cx="6402384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89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5724128" y="188640"/>
            <a:ext cx="792088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4955381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2000" b="1" dirty="0" smtClean="0">
                <a:solidFill>
                  <a:srgbClr val="7030A0"/>
                </a:solidFill>
              </a:rPr>
              <a:t>Zakroužkuj každé 3 písmeno. Zjistíš, jak se jmenuje slavný hudební skladatel, který se narodil v rakouském městě Salcburk. </a:t>
            </a: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        S T W I S O R </a:t>
            </a:r>
            <a:r>
              <a:rPr lang="cs-CZ" sz="2000" b="1" dirty="0" err="1" smtClean="0">
                <a:solidFill>
                  <a:srgbClr val="0070C0"/>
                </a:solidFill>
              </a:rPr>
              <a:t>R</a:t>
            </a:r>
            <a:r>
              <a:rPr lang="cs-CZ" sz="2000" b="1" dirty="0" smtClean="0">
                <a:solidFill>
                  <a:srgbClr val="0070C0"/>
                </a:solidFill>
              </a:rPr>
              <a:t> L K Á F G A G S T A M U N Š T G </a:t>
            </a: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       R U A B </a:t>
            </a:r>
            <a:r>
              <a:rPr lang="cs-CZ" sz="2000" b="1" dirty="0" err="1" smtClean="0">
                <a:solidFill>
                  <a:srgbClr val="0070C0"/>
                </a:solidFill>
              </a:rPr>
              <a:t>B</a:t>
            </a:r>
            <a:r>
              <a:rPr lang="cs-CZ" sz="2000" b="1" dirty="0" smtClean="0">
                <a:solidFill>
                  <a:srgbClr val="0070C0"/>
                </a:solidFill>
              </a:rPr>
              <a:t> M Z K A C I D F A E Ř S U C Ě S</a:t>
            </a: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       Ž I M B E O Š S Z T H A P K R J M T</a:t>
            </a:r>
          </a:p>
          <a:p>
            <a:pPr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TAJENKA: </a:t>
            </a:r>
          </a:p>
          <a:p>
            <a:pPr algn="ctr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Wolfgang Amadeus Mozart </a:t>
            </a:r>
          </a:p>
          <a:p>
            <a:pPr algn="ctr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(</a:t>
            </a:r>
            <a:r>
              <a:rPr lang="cs-CZ" sz="2000" b="1" dirty="0" smtClean="0">
                <a:solidFill>
                  <a:schemeClr val="tx1"/>
                </a:solidFill>
                <a:sym typeface="Wingdings"/>
              </a:rPr>
              <a:t></a:t>
            </a:r>
            <a:r>
              <a:rPr lang="cs-CZ" sz="2000" b="1" dirty="0" smtClean="0">
                <a:solidFill>
                  <a:schemeClr val="tx1"/>
                </a:solidFill>
              </a:rPr>
              <a:t>27. ledna 1756, Salzburg – </a:t>
            </a:r>
            <a:r>
              <a:rPr lang="cs-CZ" sz="2000" b="1" dirty="0" smtClean="0">
                <a:solidFill>
                  <a:schemeClr val="tx1"/>
                </a:solidFill>
                <a:sym typeface="Wingdings"/>
              </a:rPr>
              <a:t></a:t>
            </a:r>
            <a:r>
              <a:rPr lang="cs-CZ" sz="2000" b="1" dirty="0" smtClean="0">
                <a:solidFill>
                  <a:schemeClr val="tx1"/>
                </a:solidFill>
              </a:rPr>
              <a:t>5. prosince 1791, Vídeň)</a:t>
            </a:r>
          </a:p>
          <a:p>
            <a:pPr algn="just">
              <a:buNone/>
            </a:pPr>
            <a:endParaRPr lang="cs-CZ" sz="2000" b="1" dirty="0">
              <a:solidFill>
                <a:srgbClr val="7030A0"/>
              </a:solidFill>
            </a:endParaRPr>
          </a:p>
        </p:txBody>
      </p:sp>
      <p:pic>
        <p:nvPicPr>
          <p:cNvPr id="6" name="Obrázek 5" descr="mozar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1556792"/>
            <a:ext cx="1640205" cy="16402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Sestav název letiště v Evropě. </a:t>
            </a:r>
          </a:p>
          <a:p>
            <a:pPr algn="ctr">
              <a:buNone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TAJENKA: FRANKFURT </a:t>
            </a:r>
          </a:p>
          <a:p>
            <a:pPr algn="ctr">
              <a:buNone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5724128" y="476672"/>
            <a:ext cx="936104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2467" name="Picture 3" descr="C:\Documents and Settings\Monika Nováková\Dokumenty\Moje naskenované obrázky\2012-05 (V)\skenovat00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204864"/>
            <a:ext cx="8352928" cy="30963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5724128" y="188640"/>
            <a:ext cx="792088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Známou zeleninou maďarských nížin je </a:t>
            </a:r>
            <a:r>
              <a:rPr lang="cs-CZ" sz="2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paprika</a:t>
            </a: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. Plody mohou být barevné. Vybarvi. </a:t>
            </a:r>
          </a:p>
          <a:p>
            <a:pPr algn="ctr">
              <a:buNone/>
            </a:pPr>
            <a:endParaRPr lang="cs-CZ" sz="2000" b="1" dirty="0" smtClean="0">
              <a:solidFill>
                <a:srgbClr val="C00000"/>
              </a:solidFill>
            </a:endParaRPr>
          </a:p>
          <a:p>
            <a:pPr algn="ctr">
              <a:buNone/>
            </a:pP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6" name="Obrázek 5" descr="papri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54494" y="2204864"/>
            <a:ext cx="2000250" cy="2000250"/>
          </a:xfrm>
          <a:prstGeom prst="rect">
            <a:avLst/>
          </a:prstGeom>
        </p:spPr>
      </p:pic>
      <p:pic>
        <p:nvPicPr>
          <p:cNvPr id="7" name="Obrázek 6" descr="papri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75856" y="4293096"/>
            <a:ext cx="2000250" cy="2000250"/>
          </a:xfrm>
          <a:prstGeom prst="rect">
            <a:avLst/>
          </a:prstGeom>
        </p:spPr>
      </p:pic>
      <p:pic>
        <p:nvPicPr>
          <p:cNvPr id="8" name="Obrázek 7" descr="papri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2276872"/>
            <a:ext cx="2000250" cy="200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435280" cy="3240359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  <a:hlinkClick r:id="rId3"/>
              </a:rPr>
              <a:t>http://www.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3"/>
              </a:rPr>
              <a:t>jaroska.cz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3"/>
              </a:rPr>
              <a:t>elearning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3"/>
              </a:rPr>
              <a:t>/geografie/obr/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3"/>
              </a:rPr>
              <a:t>str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3"/>
              </a:rPr>
              <a:t>_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3"/>
              </a:rPr>
              <a:t>evr.jpg</a:t>
            </a: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  <a:hlinkClick r:id="rId4"/>
              </a:rPr>
              <a:t>http://songlearning.com/media/catalog/category/mozart.jpg</a:t>
            </a: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  <a:hlinkClick r:id="rId5"/>
              </a:rPr>
              <a:t>http://www.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5"/>
              </a:rPr>
              <a:t>predskolaci.cz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5"/>
              </a:rPr>
              <a:t>wp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5"/>
              </a:rPr>
              <a:t>-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5"/>
              </a:rPr>
              <a:t>content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5"/>
              </a:rPr>
              <a:t>uploads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5"/>
              </a:rPr>
              <a:t>/2010/09/zelenina-paprika.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5"/>
              </a:rPr>
              <a:t>jpg</a:t>
            </a: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BIČÍK, L, a kol. </a:t>
            </a:r>
            <a:r>
              <a:rPr lang="cs-CZ" sz="4800" i="1" dirty="0" smtClean="0">
                <a:latin typeface="Arial" pitchFamily="34" charset="0"/>
                <a:cs typeface="Arial" pitchFamily="34" charset="0"/>
              </a:rPr>
              <a:t>Regionální zeměpis světadílů.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Praha: Nakladatelství České geografické společnosti, 2002. ISBN 80-</a:t>
            </a: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    86034-43-7.</a:t>
            </a:r>
          </a:p>
          <a:p>
            <a:pPr>
              <a:buNone/>
            </a:pP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ŠÁRA, P., HERINK, J. </a:t>
            </a:r>
            <a:r>
              <a:rPr lang="cs-CZ" sz="4800" i="1" dirty="0" smtClean="0">
                <a:latin typeface="Arial" pitchFamily="34" charset="0"/>
                <a:cs typeface="Arial" pitchFamily="34" charset="0"/>
              </a:rPr>
              <a:t>Poznáváme svět v číslech.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Praha: Nakladatelství České geografické společnosti, 2003. ISBN 80-</a:t>
            </a: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    86034-55-0.</a:t>
            </a:r>
          </a:p>
          <a:p>
            <a:pPr>
              <a:buNone/>
            </a:pP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VOTÝPKA, J. </a:t>
            </a:r>
            <a:r>
              <a:rPr lang="cs-CZ" sz="4800" i="1" dirty="0" smtClean="0">
                <a:latin typeface="Arial" pitchFamily="34" charset="0"/>
                <a:cs typeface="Arial" pitchFamily="34" charset="0"/>
              </a:rPr>
              <a:t>Fyzická geografie Evropy.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Praha: Univerzita Karlova, Karolinum, 1994. </a:t>
            </a:r>
          </a:p>
          <a:p>
            <a:pPr>
              <a:buNone/>
            </a:pP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KOLEKTIV. </a:t>
            </a:r>
            <a:r>
              <a:rPr lang="cs-CZ" sz="4800" i="1" dirty="0" smtClean="0">
                <a:latin typeface="Arial" pitchFamily="34" charset="0"/>
                <a:cs typeface="Arial" pitchFamily="34" charset="0"/>
              </a:rPr>
              <a:t>Geografický místopisný slovník světa.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Praha: Academia, 1993. ISBN 80-200-0445-9.</a:t>
            </a:r>
          </a:p>
          <a:p>
            <a:pPr>
              <a:buNone/>
            </a:pP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KOLEKTIV.  </a:t>
            </a:r>
            <a:r>
              <a:rPr lang="cs-CZ" sz="4800" i="1" dirty="0" smtClean="0">
                <a:latin typeface="Arial" pitchFamily="34" charset="0"/>
                <a:cs typeface="Arial" pitchFamily="34" charset="0"/>
              </a:rPr>
              <a:t>Všechno o Zemi.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Praha: </a:t>
            </a:r>
            <a:r>
              <a:rPr lang="cs-CZ" sz="4800" dirty="0" err="1" smtClean="0">
                <a:latin typeface="Arial" pitchFamily="34" charset="0"/>
                <a:cs typeface="Arial" pitchFamily="34" charset="0"/>
              </a:rPr>
              <a:t>Reader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´s Digest Výběr, 1998. ISBN 80-86196-01-1.</a:t>
            </a:r>
          </a:p>
          <a:p>
            <a:pPr>
              <a:buNone/>
            </a:pP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KORTUS, F., TEPLÝ, F. </a:t>
            </a:r>
            <a:r>
              <a:rPr lang="cs-CZ" sz="4800" i="1" dirty="0" smtClean="0">
                <a:latin typeface="Arial" pitchFamily="34" charset="0"/>
                <a:cs typeface="Arial" pitchFamily="34" charset="0"/>
              </a:rPr>
              <a:t>Evropa: pracovní sešit.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1. vydání. Praha: Nakladatelství Parta, 2007. ISBN: 978-80-7320-104-3. </a:t>
            </a:r>
          </a:p>
          <a:p>
            <a:pPr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19672" y="4797152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621</TotalTime>
  <Words>615</Words>
  <Application>Microsoft Office PowerPoint</Application>
  <PresentationFormat>Předvádění na obrazovce (4:3)</PresentationFormat>
  <Paragraphs>197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Z E M Ě P I S </vt:lpstr>
      <vt:lpstr>Popis prezentace </vt:lpstr>
      <vt:lpstr>Střední evropa</vt:lpstr>
      <vt:lpstr>Státy střední evropy  </vt:lpstr>
      <vt:lpstr>Členské státy eu-střední evropy</vt:lpstr>
      <vt:lpstr>Státy nato-střední evropy</vt:lpstr>
      <vt:lpstr>NěmEcko, švýcarsko a rakousko</vt:lpstr>
      <vt:lpstr>POLSKO, SLOVENSKO a MAĎARSKO</vt:lpstr>
      <vt:lpstr>CVIČENÍ  Přiřaď státní VLAJKU ke státnímu znaku. </vt:lpstr>
      <vt:lpstr>CVIČENÍ Vybarvi státy a dopiŠ hlavní město.</vt:lpstr>
      <vt:lpstr>CVIČENÍ </vt:lpstr>
      <vt:lpstr>CVIČENÍ </vt:lpstr>
      <vt:lpstr>CVIČENÍ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pc</cp:lastModifiedBy>
  <cp:revision>84</cp:revision>
  <dcterms:modified xsi:type="dcterms:W3CDTF">2012-09-18T06:01:48Z</dcterms:modified>
</cp:coreProperties>
</file>