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image" Target="../media/image10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South_Moravian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South_Moravian_Region_CoA_CZ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emf"/><Relationship Id="rId4" Type="http://schemas.openxmlformats.org/officeDocument/2006/relationships/package" Target="../embeddings/Dokument_aplikace_Microsoft_Word1.docx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emf"/><Relationship Id="rId2" Type="http://schemas.openxmlformats.org/officeDocument/2006/relationships/audio" Target="../media/audio1.wav"/><Relationship Id="rId1" Type="http://schemas.openxmlformats.org/officeDocument/2006/relationships/vmlDrawing" Target="../drawings/vmlDrawing2.vml"/><Relationship Id="rId6" Type="http://schemas.openxmlformats.org/officeDocument/2006/relationships/package" Target="../embeddings/Dokument_aplikace_Microsoft_Word2.docx"/><Relationship Id="rId11" Type="http://schemas.openxmlformats.org/officeDocument/2006/relationships/image" Target="../media/image13.png"/><Relationship Id="rId5" Type="http://schemas.openxmlformats.org/officeDocument/2006/relationships/oleObject" Target="../embeddings/oleObject2.bin"/><Relationship Id="rId10" Type="http://schemas.openxmlformats.org/officeDocument/2006/relationships/image" Target="../media/image11.emf"/><Relationship Id="rId4" Type="http://schemas.openxmlformats.org/officeDocument/2006/relationships/image" Target="../media/image12.jpeg"/><Relationship Id="rId9" Type="http://schemas.openxmlformats.org/officeDocument/2006/relationships/package" Target="../embeddings/Dokument_aplikace_Microsoft_Word3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ihomoravsk%C3%BD_kraj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www.google.cz/imghp?hl=cs&amp;tab=i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VY_52_INOVACE_02_02_Jihomoravský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kraj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znak, vlajka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Jihomoravského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Jihomoravského kraje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(nakresli plodiny – hodina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(rébus)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Jihomoravský kraj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Vlajka, znak A MAPA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9" name="Zástupný symbol pro text 18"/>
          <p:cNvSpPr>
            <a:spLocks noGrp="1"/>
          </p:cNvSpPr>
          <p:nvPr>
            <p:ph type="body" idx="1"/>
          </p:nvPr>
        </p:nvSpPr>
        <p:spPr>
          <a:xfrm>
            <a:off x="251520" y="404664"/>
            <a:ext cx="5400600" cy="5112568"/>
          </a:xfrm>
        </p:spPr>
        <p:txBody>
          <a:bodyPr>
            <a:noAutofit/>
          </a:bodyPr>
          <a:lstStyle/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0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0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0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0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0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2000" b="1" cap="none" dirty="0" smtClean="0">
              <a:latin typeface="+mn-lt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rozkládá se na jihu Moravy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většinu povrchu tvoří nížiny </a:t>
            </a: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  <a:r>
              <a:rPr lang="cs-CZ" sz="1400" b="1" cap="none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Drahanská</a:t>
            </a: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vrchovina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Moravský kras – propast Macocha – </a:t>
            </a:r>
            <a:r>
              <a:rPr lang="cs-CZ" sz="1400" b="1" u="sng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Punkevní jeskyně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</a:t>
            </a:r>
            <a:r>
              <a:rPr lang="cs-CZ" sz="1400" b="1" cap="none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Dyjskosvratecký</a:t>
            </a: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úval, Dolnomoravský úval (řeka Punkva)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jižní Morava je nejteplejší oblast ČR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Jihomoravský kraj je hlavní zemědělskou oblastí ČR (pěstuje se zde cukrovka, zelenina, ječmen, pšenice)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1400" b="1" cap="none" dirty="0" smtClean="0">
              <a:solidFill>
                <a:schemeClr val="tx1"/>
              </a:solidFill>
              <a:latin typeface="Arial" pitchFamily="34" charset="0"/>
              <a:cs typeface="Arial" pitchFamily="34" charset="0"/>
              <a:sym typeface="Wingdings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1400" b="1" cap="none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  <a:sym typeface="Wingdings"/>
              </a:rPr>
              <a:t> nachází se zde sady (meruňky, broskve, jablka) a vinohrady (vinná réva)  </a:t>
            </a: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/>
            <a:endParaRPr lang="cs-CZ" sz="14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/>
            <a:endParaRPr lang="cs-CZ" sz="20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/>
            <a:endParaRPr lang="cs-CZ" sz="2000" b="1" cap="none" dirty="0" smtClean="0">
              <a:latin typeface="+mn-lt"/>
              <a:cs typeface="Arial" pitchFamily="34" charset="0"/>
              <a:sym typeface="Wingdings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sz="1400" b="1" cap="none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" name="Obrázek 12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628800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24328" y="1412776"/>
            <a:ext cx="85725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jm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868144" y="2924944"/>
            <a:ext cx="2971800" cy="22174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jihomoravského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6" name="Obláček 5"/>
          <p:cNvSpPr/>
          <p:nvPr/>
        </p:nvSpPr>
        <p:spPr>
          <a:xfrm>
            <a:off x="1043608" y="1628800"/>
            <a:ext cx="1728192" cy="12961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Morava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4860032" y="1700808"/>
            <a:ext cx="1800200" cy="129614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Dyje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6300192" y="3933056"/>
            <a:ext cx="1728192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Svitava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2195736" y="3717032"/>
            <a:ext cx="1656184" cy="1368152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7030A0"/>
                </a:solidFill>
              </a:rPr>
              <a:t>Svratka </a:t>
            </a:r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jihomoravského kraje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87680" cy="47244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ový popisek 4"/>
          <p:cNvSpPr/>
          <p:nvPr/>
        </p:nvSpPr>
        <p:spPr>
          <a:xfrm>
            <a:off x="3491880" y="1484784"/>
            <a:ext cx="2448272" cy="1152128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BRNO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krajský úřad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výroba traktorů ZETOR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683568" y="2564904"/>
            <a:ext cx="2448272" cy="1080120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ZNOJMO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konzervárny na zpracování zeleniny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6300192" y="2636912"/>
            <a:ext cx="2304256" cy="93610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HODONÍN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těžba ropy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3779912" y="3861048"/>
            <a:ext cx="1656184" cy="93610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MIKULOV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vinařství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2" name="Obdélníkový popisek 11"/>
          <p:cNvSpPr/>
          <p:nvPr/>
        </p:nvSpPr>
        <p:spPr>
          <a:xfrm>
            <a:off x="899592" y="4581128"/>
            <a:ext cx="2160240" cy="93610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BŘECLAV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3" name="Obdélníkový popisek 12"/>
          <p:cNvSpPr/>
          <p:nvPr/>
        </p:nvSpPr>
        <p:spPr>
          <a:xfrm>
            <a:off x="6300192" y="4581128"/>
            <a:ext cx="2160240" cy="936104"/>
          </a:xfrm>
          <a:prstGeom prst="wedge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SLAVKOV </a:t>
            </a:r>
            <a:endParaRPr lang="cs-CZ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481136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 rámečku nakresli plodiny a ovoce, které se pěstuje na jižní Moravě. 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</p:txBody>
      </p:sp>
      <p:sp>
        <p:nvSpPr>
          <p:cNvPr id="4" name="Veselý obličej 3"/>
          <p:cNvSpPr/>
          <p:nvPr/>
        </p:nvSpPr>
        <p:spPr>
          <a:xfrm>
            <a:off x="5724128" y="404664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109" name="Object 37"/>
          <p:cNvGraphicFramePr>
            <a:graphicFrameLocks noChangeAspect="1"/>
          </p:cNvGraphicFramePr>
          <p:nvPr/>
        </p:nvGraphicFramePr>
        <p:xfrm>
          <a:off x="1619672" y="2924944"/>
          <a:ext cx="5921375" cy="37306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13" name="Dokument" r:id="rId4" imgW="5921556" imgH="3730513" progId="Word.Document.12">
                  <p:embed/>
                </p:oleObj>
              </mc:Choice>
              <mc:Fallback>
                <p:oleObj name="Dokument" r:id="rId4" imgW="5921556" imgH="3730513" progId="Word.Document.12">
                  <p:embed/>
                  <p:pic>
                    <p:nvPicPr>
                      <p:cNvPr id="0" name="Picture 3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672" y="2924944"/>
                        <a:ext cx="5921375" cy="37306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3000"/>
                                        <p:tgtEl>
                                          <p:spTgt spid="3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Vylušti tajenku a zjistíš, co se nachází v jeskyni v Moravském krasu. </a:t>
            </a:r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endParaRPr lang="cs-CZ" sz="2400" b="1" dirty="0" smtClean="0"/>
          </a:p>
          <a:p>
            <a:pPr algn="ctr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Klíč: </a:t>
            </a:r>
          </a:p>
          <a:p>
            <a:pPr algn="ctr"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=8+8,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=3.8,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=21+28,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=30+34,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=6.8,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=3.6, </a:t>
            </a:r>
            <a:r>
              <a:rPr lang="cs-CZ" sz="2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=40+32</a:t>
            </a:r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000" dirty="0" smtClean="0"/>
              <a:t>	   </a:t>
            </a:r>
          </a:p>
          <a:p>
            <a:pPr>
              <a:buNone/>
            </a:pPr>
            <a:r>
              <a:rPr lang="cs-CZ" dirty="0" smtClean="0"/>
              <a:t>   </a:t>
            </a:r>
          </a:p>
        </p:txBody>
      </p:sp>
      <p:sp>
        <p:nvSpPr>
          <p:cNvPr id="4" name="Veselý obličej 3"/>
          <p:cNvSpPr/>
          <p:nvPr/>
        </p:nvSpPr>
        <p:spPr>
          <a:xfrm>
            <a:off x="5724128" y="404664"/>
            <a:ext cx="576064" cy="50405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683568" y="2492896"/>
          <a:ext cx="7920880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4" name="Dokument" r:id="rId6" imgW="5921556" imgH="722803" progId="Word.Document.12">
                  <p:embed/>
                </p:oleObj>
              </mc:Choice>
              <mc:Fallback>
                <p:oleObj name="Dokument" r:id="rId6" imgW="5921556" imgH="722803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2492896"/>
                        <a:ext cx="7920880" cy="9361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507" name="Object 3"/>
          <p:cNvGraphicFramePr>
            <a:graphicFrameLocks noChangeAspect="1"/>
          </p:cNvGraphicFramePr>
          <p:nvPr/>
        </p:nvGraphicFramePr>
        <p:xfrm>
          <a:off x="683568" y="4509120"/>
          <a:ext cx="7920880" cy="93610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5" name="Dokument" r:id="rId9" imgW="5921556" imgH="532724" progId="Word.Document.12">
                  <p:embed/>
                </p:oleObj>
              </mc:Choice>
              <mc:Fallback>
                <p:oleObj name="Dokument" r:id="rId9" imgW="5921556" imgH="532724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509120"/>
                        <a:ext cx="7920880" cy="93610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2" name="j0214098.wav"/>
          </p:nvPr>
        </p:nvPicPr>
        <p:blipFill>
          <a:blip r:embed="rId11" cstate="print"/>
          <a:stretch>
            <a:fillRect/>
          </a:stretch>
        </p:blipFill>
        <p:spPr>
          <a:xfrm>
            <a:off x="4572000" y="5589240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435280" cy="31683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3"/>
              </a:rPr>
              <a:t>http://cs.wikipedia.org/wiki/Jihomoravsk%C3%BD_kraj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http://www.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google.cz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imghp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?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hl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=cs&amp;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tab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=</a:t>
            </a:r>
            <a:r>
              <a:rPr lang="cs-CZ" sz="1200" dirty="0" err="1" smtClean="0">
                <a:latin typeface="Arial" pitchFamily="34" charset="0"/>
                <a:cs typeface="Arial" pitchFamily="34" charset="0"/>
                <a:hlinkClick r:id="rId4"/>
              </a:rPr>
              <a:t>ii</a:t>
            </a: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200" dirty="0" smtClean="0">
                <a:latin typeface="Arial" pitchFamily="34" charset="0"/>
                <a:cs typeface="Arial" pitchFamily="34" charset="0"/>
              </a:rPr>
              <a:t>KARTUS, F., TEPLÝ, </a:t>
            </a:r>
            <a:r>
              <a:rPr lang="cs-CZ" sz="1200" smtClean="0">
                <a:latin typeface="Arial" pitchFamily="34" charset="0"/>
                <a:cs typeface="Arial" pitchFamily="34" charset="0"/>
              </a:rPr>
              <a:t>F. (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2006): </a:t>
            </a:r>
            <a:r>
              <a:rPr lang="cs-CZ" sz="1200" i="1" dirty="0" smtClean="0">
                <a:latin typeface="Arial" pitchFamily="34" charset="0"/>
                <a:cs typeface="Arial" pitchFamily="34" charset="0"/>
              </a:rPr>
              <a:t>Zeměpis Česká republika: Pracovní sešit.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1. vydání. Praha: Portál. ISBN 80-7320-088-0.  </a:t>
            </a:r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endParaRPr lang="cs-CZ" sz="2000" dirty="0" smtClean="0"/>
          </a:p>
          <a:p>
            <a:pPr algn="ctr"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725144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404</TotalTime>
  <Words>275</Words>
  <Application>Microsoft Office PowerPoint</Application>
  <PresentationFormat>Předvádění na obrazovce (4:3)</PresentationFormat>
  <Paragraphs>114</Paragraphs>
  <Slides>8</Slides>
  <Notes>0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Jihomoravský kraj </vt:lpstr>
      <vt:lpstr>Řeky jihomoravského kraje </vt:lpstr>
      <vt:lpstr>Města jihomoravského kraje </vt:lpstr>
      <vt:lpstr>Cvičení </vt:lpstr>
      <vt:lpstr>Cvičení 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pc</cp:lastModifiedBy>
  <cp:revision>66</cp:revision>
  <dcterms:modified xsi:type="dcterms:W3CDTF">2012-09-18T05:54:24Z</dcterms:modified>
</cp:coreProperties>
</file>