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3" r:id="rId5"/>
    <p:sldId id="264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32" autoAdjust="0"/>
    <p:restoredTop sz="94660"/>
  </p:normalViewPr>
  <p:slideViewPr>
    <p:cSldViewPr>
      <p:cViewPr varScale="1">
        <p:scale>
          <a:sx n="69" d="100"/>
          <a:sy n="69" d="100"/>
        </p:scale>
        <p:origin x="-4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rezervace.npu.cz/pamatky-podle-kraju/?kraj=km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pmzabava.blog.cz/11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VY_52_INOVACE_05_02_Moravskoslezský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 2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cvičení (slepá mapka)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cvičení (hádanka)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cvičení (přiřazování správných odpovědí)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seznam informačních zdrojů 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cs typeface="Arial" pitchFamily="34" charset="0"/>
              </a:rPr>
              <a:t>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556792"/>
            <a:ext cx="8610600" cy="473605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cap="none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Hnědou barvou </a:t>
            </a:r>
            <a:r>
              <a:rPr lang="cs-CZ" sz="2000" cap="none" dirty="0" smtClean="0">
                <a:latin typeface="Arial" pitchFamily="34" charset="0"/>
                <a:cs typeface="Arial" pitchFamily="34" charset="0"/>
              </a:rPr>
              <a:t>zakresli Jeseníky, Moravskoslezské Beskydy a Oderské vrchy.</a:t>
            </a:r>
            <a:br>
              <a:rPr lang="cs-CZ" sz="20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atin typeface="Arial" pitchFamily="34" charset="0"/>
                <a:cs typeface="Arial" pitchFamily="34" charset="0"/>
              </a:rPr>
              <a:t>Doplň města Havířov, Ostrava a Opava. </a:t>
            </a:r>
            <a:br>
              <a:rPr lang="cs-CZ" sz="2000" cap="none" dirty="0" smtClean="0"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Modře </a:t>
            </a:r>
            <a:r>
              <a:rPr lang="cs-CZ" sz="2000" cap="none" dirty="0" smtClean="0">
                <a:latin typeface="Arial" pitchFamily="34" charset="0"/>
                <a:cs typeface="Arial" pitchFamily="34" charset="0"/>
              </a:rPr>
              <a:t>zvýrazni řeky.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323529" y="666750"/>
            <a:ext cx="8613738" cy="63976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5292080" y="476672"/>
            <a:ext cx="936104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" name="Obrázek 12" descr="mapa_k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39752" y="1556791"/>
            <a:ext cx="3977640" cy="32575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 Krnově se vyrábí vzácný hudební nástroj. </a:t>
            </a:r>
          </a:p>
          <a:p>
            <a:pPr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Najdeš který? </a:t>
            </a:r>
          </a:p>
          <a:p>
            <a:pPr algn="ctr">
              <a:buNone/>
            </a:pPr>
            <a:r>
              <a:rPr lang="cs-CZ" sz="2800" b="1" dirty="0" smtClean="0"/>
              <a:t>			</a:t>
            </a: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						Správně:  VARHANY</a:t>
            </a:r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 algn="ctr">
              <a:buNone/>
            </a:pPr>
            <a:endParaRPr lang="cs-CZ" sz="2800" b="1" dirty="0" smtClean="0"/>
          </a:p>
          <a:p>
            <a:pPr>
              <a:buNone/>
            </a:pP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5724128" y="188640"/>
            <a:ext cx="936104" cy="792088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h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2564904"/>
            <a:ext cx="4286250" cy="3695700"/>
          </a:xfrm>
          <a:prstGeom prst="rect">
            <a:avLst/>
          </a:prstGeom>
        </p:spPr>
      </p:pic>
      <p:pic>
        <p:nvPicPr>
          <p:cNvPr id="1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6660232" y="580526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556792"/>
            <a:ext cx="8443664" cy="4736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2200" b="1" cap="none" dirty="0" smtClean="0">
                <a:latin typeface="Arial" pitchFamily="34" charset="0"/>
                <a:cs typeface="Arial" pitchFamily="34" charset="0"/>
              </a:rPr>
              <a:t>Přiřaď správnou odpověď.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323529" y="666750"/>
            <a:ext cx="8613738" cy="63976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3635896" y="1316037"/>
            <a:ext cx="5301370" cy="3941763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upravuje se pro další zpracování.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používá při výrobě papíru. 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spaluje v elektrárnách.  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dováží spotřebitelům.  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 využívá ve stavebnictví.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10" name="Veselý obličej 9"/>
          <p:cNvSpPr/>
          <p:nvPr/>
        </p:nvSpPr>
        <p:spPr>
          <a:xfrm>
            <a:off x="5292080" y="476672"/>
            <a:ext cx="936104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4" name="Pravidelný pětiúhelník 13"/>
          <p:cNvSpPr/>
          <p:nvPr/>
        </p:nvSpPr>
        <p:spPr>
          <a:xfrm>
            <a:off x="611560" y="2780928"/>
            <a:ext cx="1872208" cy="1080120"/>
          </a:xfrm>
          <a:prstGeom prst="pentag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UHLÍ</a:t>
            </a:r>
          </a:p>
          <a:p>
            <a:pPr algn="ctr"/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1969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http://rezervace.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npu.cz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pamatky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-podle-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3"/>
              </a:rPr>
              <a:t>kraju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/?kraj=km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http://pmzabava.blog.cz/1101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600" dirty="0" smtClean="0"/>
          </a:p>
          <a:p>
            <a:pPr algn="ctr">
              <a:buNone/>
            </a:pPr>
            <a:endParaRPr lang="cs-CZ" sz="26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65313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</TotalTime>
  <Words>145</Words>
  <Application>Microsoft Office PowerPoint</Application>
  <PresentationFormat>Předvádění na obrazovce (4:3)</PresentationFormat>
  <Paragraphs>61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Z E M Ě P I S </vt:lpstr>
      <vt:lpstr>Popis prezentace </vt:lpstr>
      <vt:lpstr>      Hnědou barvou zakresli Jeseníky, Moravskoslezské Beskydy a Oderské vrchy. Doplň města Havířov, Ostrava a Opava.  Modře zvýrazni řeky. </vt:lpstr>
      <vt:lpstr>Cvičení </vt:lpstr>
      <vt:lpstr> Přiřaď správnou odpověď.           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58</cp:revision>
  <dcterms:modified xsi:type="dcterms:W3CDTF">2012-09-18T05:55:33Z</dcterms:modified>
</cp:coreProperties>
</file>