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53" autoAdjust="0"/>
    <p:restoredTop sz="94660"/>
  </p:normalViewPr>
  <p:slideViewPr>
    <p:cSldViewPr>
      <p:cViewPr>
        <p:scale>
          <a:sx n="100" d="100"/>
          <a:sy n="100" d="100"/>
        </p:scale>
        <p:origin x="-20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Prague.sv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Praha_CoA_CZ.sv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aguecityline.cz/prazske-pamatky/narodni-divadlo-nepozorni-klempiri-nechali-divadlo-vyhoret" TargetMode="External"/><Relationship Id="rId13" Type="http://schemas.openxmlformats.org/officeDocument/2006/relationships/hyperlink" Target="http://www.atlasceska.cz/praha/letiste-ruzyne/" TargetMode="External"/><Relationship Id="rId3" Type="http://schemas.openxmlformats.org/officeDocument/2006/relationships/hyperlink" Target="http://cs.wikipedia.org/wiki/Soubor:Praha_CoA_CZ.svg" TargetMode="External"/><Relationship Id="rId7" Type="http://schemas.openxmlformats.org/officeDocument/2006/relationships/hyperlink" Target="http://www.travelguide.cz/cz/turistika/hlavni-mesto-praha/stare-mesto-a-staromestske-namesti" TargetMode="External"/><Relationship Id="rId12" Type="http://schemas.openxmlformats.org/officeDocument/2006/relationships/hyperlink" Target="http://tema.novinky.cz/prazske-metro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etexa.cz/data/Fotogallery/7658c6fb-dafa-4799-a278-77199b541734/chram-svateho-vita-113-e.jpg" TargetMode="External"/><Relationship Id="rId11" Type="http://schemas.openxmlformats.org/officeDocument/2006/relationships/hyperlink" Target="http://www.placesonline.com/europe/czech_republic/prague/photo_detail.asp?filename=37381_castello_hradcany_panorama_sulla_citta_praga" TargetMode="External"/><Relationship Id="rId5" Type="http://schemas.openxmlformats.org/officeDocument/2006/relationships/hyperlink" Target="http://www.prazsky.cz/hrad/" TargetMode="External"/><Relationship Id="rId10" Type="http://schemas.openxmlformats.org/officeDocument/2006/relationships/hyperlink" Target="http://www.travelguide.cz/cz/turistika/hlavni-mesto-praha/karluv-most" TargetMode="External"/><Relationship Id="rId4" Type="http://schemas.openxmlformats.org/officeDocument/2006/relationships/hyperlink" Target="http://www.dovolenavcr.cz/cesko/mapa-praha.htm" TargetMode="External"/><Relationship Id="rId9" Type="http://schemas.openxmlformats.org/officeDocument/2006/relationships/hyperlink" Target="http://vlastenecka-pamatna-mista.bloger.cz/Ostatni-osobnosti/sv-Vaclav-pomnik-Vaclavske-nam-Praha-1" TargetMode="External"/><Relationship Id="rId1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VY_52_INOVACE_10_02_hlavní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město Praha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 snímek – výklad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 snímek – historické památky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5. snímek – cvičení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snímek – cvičení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7. snímek – mapa hl. m. Prahy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VÝKLAD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268760"/>
            <a:ext cx="4040188" cy="648072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metropole České republiky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 a znak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Zástupný symbol pro obsah 7" descr="Vlajka Prahy">
            <a:hlinkClick r:id="rId2" tooltip="&quot;Vlajka Prahy&quot;"/>
          </p:cNvPr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204864"/>
            <a:ext cx="1190625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Znak Prahy">
            <a:hlinkClick r:id="rId4" tooltip="&quot;Znak Prahy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3538711"/>
            <a:ext cx="11430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722604" cy="3941763"/>
          </a:xfrm>
        </p:spPr>
        <p:txBody>
          <a:bodyPr/>
          <a:lstStyle/>
          <a:p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hlavní město České republiky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sídlo vlády, Poslanecké sněmovny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a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Senátu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řeka Vltava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Magistrát hl. města Prahy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 primátor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letiště  Ruzyně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centrum CHODOV – největší obchodní centrum v ČR 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11560"/>
          </a:xfrm>
        </p:spPr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Historické památky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24744"/>
            <a:ext cx="4483224" cy="5199856"/>
          </a:xfrm>
        </p:spPr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Pražský hrad </a:t>
            </a:r>
          </a:p>
          <a:p>
            <a:pPr algn="just">
              <a:buNone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Chrám svatého Víta </a:t>
            </a:r>
          </a:p>
          <a:p>
            <a:pPr algn="just">
              <a:buNone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Staroměstské náměstí – Pražský</a:t>
            </a: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orloj </a:t>
            </a:r>
          </a:p>
          <a:p>
            <a:pPr algn="just">
              <a:buNone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Národní divadlo </a:t>
            </a:r>
          </a:p>
          <a:p>
            <a:pPr algn="just">
              <a:buNone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Socha svatého Václava </a:t>
            </a:r>
          </a:p>
          <a:p>
            <a:pPr algn="just">
              <a:buNone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Karlův most </a:t>
            </a:r>
          </a:p>
          <a:p>
            <a:pPr algn="just">
              <a:buNone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Hradčany </a:t>
            </a:r>
          </a:p>
          <a:p>
            <a:pPr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343400" cy="519985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prazsky-hr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1196752"/>
            <a:ext cx="2592288" cy="576064"/>
          </a:xfrm>
          <a:prstGeom prst="rect">
            <a:avLst/>
          </a:prstGeom>
        </p:spPr>
      </p:pic>
      <p:pic>
        <p:nvPicPr>
          <p:cNvPr id="7" name="Obrázek 6" descr="chram-svateho-vita-113-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1916832"/>
            <a:ext cx="990600" cy="741680"/>
          </a:xfrm>
          <a:prstGeom prst="rect">
            <a:avLst/>
          </a:prstGeom>
        </p:spPr>
      </p:pic>
      <p:pic>
        <p:nvPicPr>
          <p:cNvPr id="8" name="Obrázek 7" descr="orloj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2780928"/>
            <a:ext cx="1008112" cy="571500"/>
          </a:xfrm>
          <a:prstGeom prst="rect">
            <a:avLst/>
          </a:prstGeom>
        </p:spPr>
      </p:pic>
      <p:pic>
        <p:nvPicPr>
          <p:cNvPr id="9" name="Obrázek 8" descr="Narodni-divadlo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76056" y="3573016"/>
            <a:ext cx="1030310" cy="686444"/>
          </a:xfrm>
          <a:prstGeom prst="rect">
            <a:avLst/>
          </a:prstGeom>
        </p:spPr>
      </p:pic>
      <p:pic>
        <p:nvPicPr>
          <p:cNvPr id="10" name="Obrázek 9" descr="václavsoch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076056" y="4365104"/>
            <a:ext cx="621792" cy="792088"/>
          </a:xfrm>
          <a:prstGeom prst="rect">
            <a:avLst/>
          </a:prstGeom>
        </p:spPr>
      </p:pic>
      <p:pic>
        <p:nvPicPr>
          <p:cNvPr id="11" name="Obrázek 10" descr="karluv_most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76056" y="5229200"/>
            <a:ext cx="1008112" cy="779145"/>
          </a:xfrm>
          <a:prstGeom prst="rect">
            <a:avLst/>
          </a:prstGeom>
        </p:spPr>
      </p:pic>
      <p:pic>
        <p:nvPicPr>
          <p:cNvPr id="12" name="Obrázek 11" descr="hradcany_panorama_sulla_citta_prag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076056" y="6093296"/>
            <a:ext cx="1008112" cy="5886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sym typeface="Wingdings"/>
              </a:rPr>
              <a:t> ?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96752"/>
            <a:ext cx="8731696" cy="54006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Nejrychlejší dopravní prostředek, který přepraví nejvíce lidí?</a:t>
            </a:r>
          </a:p>
          <a:p>
            <a:pPr algn="just">
              <a:buNone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 kterého pražského letiště odlétají letadla do celého světa?  </a:t>
            </a:r>
          </a:p>
          <a:p>
            <a:pPr algn="just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(název získáš zakroužkováním každého čtvrtého písmene)</a:t>
            </a:r>
          </a:p>
          <a:p>
            <a:pPr algn="just"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 S K R O </a:t>
            </a:r>
            <a:r>
              <a:rPr lang="cs-CZ" sz="1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 U Í P C Z O A R Y K L O N O A I Ě</a:t>
            </a:r>
          </a:p>
          <a:p>
            <a:pPr algn="ctr">
              <a:buNone/>
            </a:pPr>
            <a:endParaRPr lang="cs-CZ" sz="1800" dirty="0" smtClean="0"/>
          </a:p>
          <a:p>
            <a:pPr algn="just">
              <a:buNone/>
            </a:pPr>
            <a:r>
              <a:rPr lang="cs-CZ" sz="1800" dirty="0" smtClean="0"/>
              <a:t> 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 </a:t>
            </a:r>
          </a:p>
          <a:p>
            <a:pPr algn="just">
              <a:buNone/>
            </a:pPr>
            <a:endParaRPr lang="cs-CZ" dirty="0"/>
          </a:p>
        </p:txBody>
      </p:sp>
      <p:pic>
        <p:nvPicPr>
          <p:cNvPr id="5" name="Obrázek 4" descr="metr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6016" y="1772816"/>
            <a:ext cx="1714500" cy="96583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899592" y="1772816"/>
            <a:ext cx="2016224" cy="10081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METRO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4797152"/>
            <a:ext cx="2160240" cy="10081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RUZYNĚ</a:t>
            </a:r>
            <a:endParaRPr lang="cs-CZ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 descr="ruzy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4797152"/>
            <a:ext cx="1543050" cy="1123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  <a:sym typeface="Wingdings"/>
              </a:rPr>
              <a:t> ?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Spoj šipkou názvy vyobrazených památek?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Pražský hrad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Chrám svatého Víta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Staroměstské náměstí – Pražský orloj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Národní divadlo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Socha svatého Václava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Karlův most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Hradčany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pPr>
              <a:buNone/>
            </a:pPr>
            <a:endParaRPr lang="cs-CZ" sz="1800" dirty="0"/>
          </a:p>
        </p:txBody>
      </p:sp>
      <p:pic>
        <p:nvPicPr>
          <p:cNvPr id="4" name="Obrázek 3" descr="prazsky-hr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5229200"/>
            <a:ext cx="2592288" cy="576064"/>
          </a:xfrm>
          <a:prstGeom prst="rect">
            <a:avLst/>
          </a:prstGeom>
        </p:spPr>
      </p:pic>
      <p:pic>
        <p:nvPicPr>
          <p:cNvPr id="5" name="Obrázek 4" descr="chram-svateho-vita-113-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1628800"/>
            <a:ext cx="990600" cy="741680"/>
          </a:xfrm>
          <a:prstGeom prst="rect">
            <a:avLst/>
          </a:prstGeom>
        </p:spPr>
      </p:pic>
      <p:pic>
        <p:nvPicPr>
          <p:cNvPr id="6" name="Obrázek 5" descr="orloj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04248" y="4797152"/>
            <a:ext cx="1008112" cy="571500"/>
          </a:xfrm>
          <a:prstGeom prst="rect">
            <a:avLst/>
          </a:prstGeom>
        </p:spPr>
      </p:pic>
      <p:pic>
        <p:nvPicPr>
          <p:cNvPr id="7" name="Obrázek 6" descr="Narodni-divadlo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3789040"/>
            <a:ext cx="1030310" cy="686444"/>
          </a:xfrm>
          <a:prstGeom prst="rect">
            <a:avLst/>
          </a:prstGeom>
        </p:spPr>
      </p:pic>
      <p:pic>
        <p:nvPicPr>
          <p:cNvPr id="8" name="Obrázek 7" descr="václavsoch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12160" y="2492896"/>
            <a:ext cx="621792" cy="792088"/>
          </a:xfrm>
          <a:prstGeom prst="rect">
            <a:avLst/>
          </a:prstGeom>
        </p:spPr>
      </p:pic>
      <p:pic>
        <p:nvPicPr>
          <p:cNvPr id="9" name="Obrázek 8" descr="karluv_most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668344" y="3429000"/>
            <a:ext cx="1008112" cy="779145"/>
          </a:xfrm>
          <a:prstGeom prst="rect">
            <a:avLst/>
          </a:prstGeom>
        </p:spPr>
      </p:pic>
      <p:pic>
        <p:nvPicPr>
          <p:cNvPr id="10" name="Obrázek 9" descr="hradcany_panorama_sulla_citta_prag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372200" y="6021288"/>
            <a:ext cx="1008112" cy="5886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Mapa hlavního města Prahy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apa-prah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268760"/>
            <a:ext cx="6728604" cy="51249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316835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DLOUHÝ, Petr.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18.9.2012]. Dostupný na 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cs.wikipedia.org/wiki/Soubor:Praha_CoA_CZ.svg</a:t>
            </a:r>
            <a:endParaRPr lang="cs-CZ" dirty="0" smtClean="0"/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dovolenavcr.cz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cesko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/mapa-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praha.htm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prazsky.cz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/hrad/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betexa.cz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/data/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Fotogallery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/7658c6fb-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dafa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-4799-a278-77199b541734/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chram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svateho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-vita-113-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e.jpg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travelguide.cz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/cz/turistika/hlavni-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mesto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-praha/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stare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mesto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-a-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staromestske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namesti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praguecityline.cz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prazske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pamatky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narodni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-divadlo-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nepozorni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klempiri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-nechali-divadlo-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vyhoret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http://vlastenecka-pamatna-mista.bloger.cz/Ostatni-osobnosti/sv-Vaclav-pomnik-Vaclavske-nam-Praha-1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travelguide.cz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/cz/turistika/hlavni-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mesto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-praha/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karluv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-most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placesonline.com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/europe/czech_republic/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prague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photo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_detail.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asp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?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filename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=37381_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castello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hradcany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_panorama_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sulla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citta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praga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2"/>
              </a:rPr>
              <a:t>http://tema.novinky.cz/prazske-metro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3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3"/>
              </a:rPr>
              <a:t>atlasceska.cz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3"/>
              </a:rPr>
              <a:t>/praha/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3"/>
              </a:rPr>
              <a:t>letiste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3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3"/>
              </a:rPr>
              <a:t>ruzyne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3"/>
              </a:rPr>
              <a:t>/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KORTUS, F., TEPLÝ, F. (2006):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Česká republika: učebnice.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1. vydání. Praha: Nakladatelství Parta. ISBN: 80-7320-087-2.  </a:t>
            </a:r>
          </a:p>
          <a:p>
            <a:pPr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KORTUS, F., TEPLÝ, F. (2006):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Česká republika: pracovní sešit.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1. vydání. Praha: Nakladatelství Parta. ISBN: 80-7320-088-0.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193</TotalTime>
  <Words>328</Words>
  <Application>Microsoft Office PowerPoint</Application>
  <PresentationFormat>Předvádění na obrazovce (4:3)</PresentationFormat>
  <Paragraphs>106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Z E M Ě P I S </vt:lpstr>
      <vt:lpstr>Popis prezentace </vt:lpstr>
      <vt:lpstr>VÝKLAD</vt:lpstr>
      <vt:lpstr>Historické památky</vt:lpstr>
      <vt:lpstr>Cvičení  ?</vt:lpstr>
      <vt:lpstr>Cvičení  ?</vt:lpstr>
      <vt:lpstr>Mapa hlavního města Prahy </vt:lpstr>
      <vt:lpstr>Seznam informačních zdrojů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Dum</cp:lastModifiedBy>
  <cp:revision>43</cp:revision>
  <dcterms:modified xsi:type="dcterms:W3CDTF">2012-09-18T09:15:57Z</dcterms:modified>
</cp:coreProperties>
</file>