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Soubor:Flag_of_Plzen_Region.svg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Soubor:Plzen_Region_CoA_CZ.sv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lzen_Region_CoA_CZ.svg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rplzensky.cz/file.asp?name=1004102120103095430.jpg&amp;folder=896" TargetMode="External"/><Relationship Id="rId5" Type="http://schemas.openxmlformats.org/officeDocument/2006/relationships/hyperlink" Target="http://www.plzen.czso.cz/xp/redakce.nsf/i/kraj" TargetMode="External"/><Relationship Id="rId4" Type="http://schemas.openxmlformats.org/officeDocument/2006/relationships/hyperlink" Target="http://cs.wikipedia.org/wiki/Soubor:Flag_of_Plzen_Region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>
                <a:latin typeface="Arial" pitchFamily="34" charset="0"/>
                <a:cs typeface="Arial" pitchFamily="34" charset="0"/>
              </a:rPr>
              <a:t>Z E M Ě P I S 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1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VY_52_INOVACE_15_02_Plzeňský </a:t>
            </a:r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kraj</a:t>
            </a:r>
            <a:endParaRPr lang="cs-CZ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59632" y="2852936"/>
            <a:ext cx="5976937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Popis prezentace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3. snímek – znak, vlajka a mapa 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4. snímek – řeky Plzeňského kraje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5. snímek – města Plzeňského kraje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6. snímek –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cvičení  (osmisměrka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7. snímek – cvičení (zpřeházená slova)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8. snímek – seznam informačních zdrojů </a:t>
            </a:r>
          </a:p>
          <a:p>
            <a:pPr>
              <a:buNone/>
            </a:pPr>
            <a:endParaRPr lang="cs-CZ" sz="2800" dirty="0" smtClean="0"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plzeňský kraj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vlajka , znak a mapa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idx="1"/>
          </p:nvPr>
        </p:nvSpPr>
        <p:spPr>
          <a:xfrm>
            <a:off x="251520" y="1700808"/>
            <a:ext cx="5400600" cy="3816424"/>
          </a:xfrm>
        </p:spPr>
        <p:txBody>
          <a:bodyPr>
            <a:noAutofit/>
          </a:bodyPr>
          <a:lstStyle/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kraj hornatý při hranicích s Německem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endParaRPr lang="cs-CZ" sz="1700" b="1" cap="none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pohoří Český les </a:t>
            </a: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 nejvyšší hora </a:t>
            </a:r>
            <a:r>
              <a:rPr lang="cs-CZ" sz="1700" b="1" cap="none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Čerchov</a:t>
            </a: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 </a:t>
            </a: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             (</a:t>
            </a: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1042 m)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endParaRPr lang="cs-CZ" sz="1700" b="1" cap="none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 největší jezero Šumavy  ČERTOVO JEZERO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endParaRPr lang="cs-CZ" sz="1700" b="1" cap="none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 krajinu tvoří pánve a pahorkatiny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endParaRPr lang="cs-CZ" sz="1700" b="1" cap="none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1700" b="1" cap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/>
              </a:rPr>
              <a:t> nejdravější řeka Vydra </a:t>
            </a:r>
          </a:p>
          <a:p>
            <a:pPr algn="just"/>
            <a:endParaRPr lang="cs-CZ" sz="1700" cap="none" dirty="0" smtClean="0">
              <a:latin typeface="Arial" pitchFamily="34" charset="0"/>
              <a:cs typeface="Arial" pitchFamily="34" charset="0"/>
              <a:sym typeface="Wingdings"/>
            </a:endParaRPr>
          </a:p>
          <a:p>
            <a:pPr algn="just"/>
            <a:endParaRPr lang="cs-CZ" sz="1700" cap="none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Obrázek 12" descr="{{{název}}} – vlajka">
            <a:hlinkClick r:id="rId2" tooltip="&quot;{{{název}}} – vlajka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700808"/>
            <a:ext cx="10477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{{{název}}} – znak">
            <a:hlinkClick r:id="rId4" tooltip="&quot;{{{název}}} – zna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1556792"/>
            <a:ext cx="8572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plzenský kraj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2780928"/>
            <a:ext cx="1828800" cy="2597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Řeky plzeňského kraje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443664" cy="47244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5" name="Dvojitá vlna 4"/>
          <p:cNvSpPr/>
          <p:nvPr/>
        </p:nvSpPr>
        <p:spPr>
          <a:xfrm>
            <a:off x="683568" y="1412776"/>
            <a:ext cx="1656184" cy="864096"/>
          </a:xfrm>
          <a:prstGeom prst="doubleWav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ÚHLAVA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Dvojitá vlna 5"/>
          <p:cNvSpPr/>
          <p:nvPr/>
        </p:nvSpPr>
        <p:spPr>
          <a:xfrm>
            <a:off x="3491880" y="2780928"/>
            <a:ext cx="1656184" cy="864096"/>
          </a:xfrm>
          <a:prstGeom prst="doubleWav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ÚSLAVA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Dvojitá vlna 6"/>
          <p:cNvSpPr/>
          <p:nvPr/>
        </p:nvSpPr>
        <p:spPr>
          <a:xfrm>
            <a:off x="6444208" y="1484784"/>
            <a:ext cx="1656184" cy="864096"/>
          </a:xfrm>
          <a:prstGeom prst="doubleWav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BEROUNKA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Dvojitá vlna 7"/>
          <p:cNvSpPr/>
          <p:nvPr/>
        </p:nvSpPr>
        <p:spPr>
          <a:xfrm>
            <a:off x="827584" y="4509120"/>
            <a:ext cx="1656184" cy="864096"/>
          </a:xfrm>
          <a:prstGeom prst="doubleWav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MŽE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Dvojitá vlna 8"/>
          <p:cNvSpPr/>
          <p:nvPr/>
        </p:nvSpPr>
        <p:spPr>
          <a:xfrm>
            <a:off x="6516216" y="4509120"/>
            <a:ext cx="1656184" cy="864096"/>
          </a:xfrm>
          <a:prstGeom prst="doubleWav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RADBUZA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Města plzeňského kraje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659688" cy="47244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Vodorovný svitek 4"/>
          <p:cNvSpPr/>
          <p:nvPr/>
        </p:nvSpPr>
        <p:spPr>
          <a:xfrm>
            <a:off x="539552" y="1340768"/>
            <a:ext cx="2160240" cy="1224136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PLZEŇ</a:t>
            </a: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pivovary </a:t>
            </a: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kaolin 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6372200" y="1340768"/>
            <a:ext cx="2160240" cy="1080120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SUŠICE</a:t>
            </a: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zápalky 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539552" y="3645024"/>
            <a:ext cx="2160240" cy="1080120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DOMAŽLICE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Vodorovný svitek 8"/>
          <p:cNvSpPr/>
          <p:nvPr/>
        </p:nvSpPr>
        <p:spPr>
          <a:xfrm>
            <a:off x="6444208" y="3356992"/>
            <a:ext cx="2160240" cy="1080120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ROKYCANY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0" name="Vodorovný svitek 9"/>
          <p:cNvSpPr/>
          <p:nvPr/>
        </p:nvSpPr>
        <p:spPr>
          <a:xfrm>
            <a:off x="1907704" y="5085184"/>
            <a:ext cx="2160240" cy="1224136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KLATOVY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Vodorovný svitek 10"/>
          <p:cNvSpPr/>
          <p:nvPr/>
        </p:nvSpPr>
        <p:spPr>
          <a:xfrm>
            <a:off x="4716016" y="5013176"/>
            <a:ext cx="2160240" cy="1224136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STŘÍBRO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2" name="Vodorovný svitek 11"/>
          <p:cNvSpPr/>
          <p:nvPr/>
        </p:nvSpPr>
        <p:spPr>
          <a:xfrm>
            <a:off x="3419872" y="2276872"/>
            <a:ext cx="2160240" cy="1224136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TACHOV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Vylušti </a:t>
            </a:r>
            <a:r>
              <a:rPr lang="cs-CZ" sz="1800" b="1" dirty="0" err="1" smtClean="0">
                <a:latin typeface="Arial" pitchFamily="34" charset="0"/>
                <a:cs typeface="Arial" pitchFamily="34" charset="0"/>
              </a:rPr>
              <a:t>osmisměrku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. Zbylá písmena ti řeknou název nejdravější šumavské </a:t>
            </a:r>
            <a:r>
              <a:rPr lang="cs-CZ" sz="1800" b="1" dirty="0" err="1" smtClean="0">
                <a:latin typeface="Arial" pitchFamily="34" charset="0"/>
                <a:cs typeface="Arial" pitchFamily="34" charset="0"/>
              </a:rPr>
              <a:t>řekY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2400" b="1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1800" dirty="0" smtClean="0"/>
          </a:p>
          <a:p>
            <a:pPr>
              <a:buNone/>
            </a:pPr>
            <a:endParaRPr lang="cs-CZ" sz="2000" dirty="0" smtClean="0"/>
          </a:p>
          <a:p>
            <a:pPr algn="ctr">
              <a:buNone/>
            </a:pPr>
            <a:endParaRPr lang="cs-CZ" sz="2400" b="1" cap="all" dirty="0" smtClean="0"/>
          </a:p>
          <a:p>
            <a:pPr algn="ctr">
              <a:buNone/>
            </a:pPr>
            <a:endParaRPr lang="cs-CZ" sz="2400" b="1" cap="all" dirty="0" smtClean="0"/>
          </a:p>
          <a:p>
            <a:pPr algn="ctr">
              <a:buNone/>
            </a:pPr>
            <a:endParaRPr lang="cs-CZ" sz="2400" b="1" cap="all" dirty="0" smtClean="0"/>
          </a:p>
          <a:p>
            <a:pPr algn="ctr">
              <a:buNone/>
            </a:pPr>
            <a:endParaRPr lang="cs-CZ" sz="2400" b="1" cap="all" dirty="0" smtClean="0"/>
          </a:p>
          <a:p>
            <a:pPr algn="ctr">
              <a:buNone/>
            </a:pPr>
            <a:r>
              <a:rPr lang="cs-CZ" sz="2400" b="1" cap="all" dirty="0" smtClean="0"/>
              <a:t>Pták, </a:t>
            </a:r>
            <a:r>
              <a:rPr lang="cs-CZ" sz="2400" b="1" cap="all" dirty="0" err="1" smtClean="0"/>
              <a:t>ábel</a:t>
            </a:r>
            <a:r>
              <a:rPr lang="cs-CZ" sz="2400" b="1" cap="all" dirty="0" smtClean="0"/>
              <a:t>, rok, les</a:t>
            </a:r>
            <a:r>
              <a:rPr lang="cs-CZ" sz="2400" b="1" cap="all" dirty="0" smtClean="0"/>
              <a:t>, </a:t>
            </a:r>
            <a:r>
              <a:rPr lang="cs-CZ" sz="2400" b="1" cap="all" dirty="0" err="1" smtClean="0"/>
              <a:t>bé</a:t>
            </a:r>
            <a:r>
              <a:rPr lang="cs-CZ" sz="2400" b="1" cap="all" dirty="0" smtClean="0"/>
              <a:t>, </a:t>
            </a:r>
            <a:r>
              <a:rPr lang="cs-CZ" sz="2400" b="1" cap="all" dirty="0" err="1" smtClean="0"/>
              <a:t>pa</a:t>
            </a:r>
            <a:r>
              <a:rPr lang="cs-CZ" sz="2400" b="1" cap="all" dirty="0" smtClean="0"/>
              <a:t>, kuk</a:t>
            </a:r>
          </a:p>
          <a:p>
            <a:pPr>
              <a:buNone/>
            </a:pPr>
            <a:endParaRPr lang="cs-CZ" sz="1800" dirty="0" smtClean="0"/>
          </a:p>
          <a:p>
            <a:pPr algn="ctr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TAJENKA: VYDRA</a:t>
            </a:r>
            <a:endParaRPr lang="cs-CZ" sz="1800" b="1" dirty="0">
              <a:solidFill>
                <a:srgbClr val="FF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724128" y="116632"/>
            <a:ext cx="792088" cy="72008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27582" y="1628800"/>
          <a:ext cx="7632850" cy="2615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570"/>
                <a:gridCol w="1526570"/>
                <a:gridCol w="1526570"/>
                <a:gridCol w="1526570"/>
                <a:gridCol w="1526570"/>
              </a:tblGrid>
              <a:tr h="65379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</a:tr>
              <a:tr h="65379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É</a:t>
                      </a:r>
                      <a:endParaRPr lang="cs-CZ" b="1" dirty="0"/>
                    </a:p>
                  </a:txBody>
                  <a:tcPr/>
                </a:tc>
              </a:tr>
              <a:tr h="65379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</a:tr>
              <a:tr h="65379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Napiš správně popletená města Plzeňského kraje.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5724128" y="260648"/>
            <a:ext cx="792088" cy="72008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1 5"/>
          <p:cNvSpPr/>
          <p:nvPr/>
        </p:nvSpPr>
        <p:spPr>
          <a:xfrm>
            <a:off x="611560" y="2204864"/>
            <a:ext cx="2520280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ALKTOVY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Výbuch 1 6"/>
          <p:cNvSpPr/>
          <p:nvPr/>
        </p:nvSpPr>
        <p:spPr>
          <a:xfrm>
            <a:off x="5940152" y="2276872"/>
            <a:ext cx="2520280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PZELŇ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Výbuch 1 7"/>
          <p:cNvSpPr/>
          <p:nvPr/>
        </p:nvSpPr>
        <p:spPr>
          <a:xfrm>
            <a:off x="3203848" y="3429000"/>
            <a:ext cx="2520280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ŘSTÍOBR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9" name="Výbuch 1 8"/>
          <p:cNvSpPr/>
          <p:nvPr/>
        </p:nvSpPr>
        <p:spPr>
          <a:xfrm>
            <a:off x="611560" y="4797152"/>
            <a:ext cx="2520280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ŠIUSCE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0" name="Výbuch 1 9"/>
          <p:cNvSpPr/>
          <p:nvPr/>
        </p:nvSpPr>
        <p:spPr>
          <a:xfrm>
            <a:off x="5940152" y="4797152"/>
            <a:ext cx="2520280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AŽLDOMICE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283691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1200" dirty="0" smtClean="0"/>
              <a:t>URBAN, Tomáš.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18.9.2012]. Dostupný na WWW: </a:t>
            </a:r>
            <a:r>
              <a:rPr lang="cs-CZ" sz="1200" dirty="0" smtClean="0">
                <a:hlinkClick r:id="rId3"/>
              </a:rPr>
              <a:t>http</a:t>
            </a:r>
            <a:r>
              <a:rPr lang="cs-CZ" sz="1200" smtClean="0">
                <a:hlinkClick r:id="rId3"/>
              </a:rPr>
              <a:t>://</a:t>
            </a:r>
            <a:r>
              <a:rPr lang="cs-CZ" sz="1200" smtClean="0">
                <a:hlinkClick r:id="rId3"/>
              </a:rPr>
              <a:t>cs.wikipedia.org/wiki/Soubor:Plzen_Region_CoA_CZ.svg</a:t>
            </a:r>
            <a:endParaRPr lang="cs-CZ" sz="120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URBAN, Tomáš.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18.9.2012]. Dostupný na WWW: </a:t>
            </a:r>
            <a:r>
              <a:rPr lang="cs-CZ" sz="1200" dirty="0" smtClean="0">
                <a:hlinkClick r:id="rId4"/>
              </a:rPr>
              <a:t>http</a:t>
            </a:r>
            <a:r>
              <a:rPr lang="cs-CZ" sz="1200" dirty="0" smtClean="0">
                <a:hlinkClick r:id="rId4"/>
              </a:rPr>
              <a:t>://</a:t>
            </a:r>
            <a:r>
              <a:rPr lang="cs-CZ" sz="1200" dirty="0" smtClean="0">
                <a:hlinkClick r:id="rId4"/>
              </a:rPr>
              <a:t>cs.wikipedia.org/wiki/Soubor:Flag_of_Plzen_Region.svg</a:t>
            </a:r>
            <a:endParaRPr lang="cs-CZ" sz="1200" dirty="0" smtClean="0"/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http://www.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5"/>
              </a:rPr>
              <a:t>plzen.czso.cz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5"/>
              </a:rPr>
              <a:t>xp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/redakce.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5"/>
              </a:rPr>
              <a:t>nsf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/i/kraj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http://www.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6"/>
              </a:rPr>
              <a:t>krplzensky.cz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6"/>
              </a:rPr>
              <a:t>file.asp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?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6"/>
              </a:rPr>
              <a:t>name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=1004102120103095430.jpg&amp;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6"/>
              </a:rPr>
              <a:t>folder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=896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KARTUS, F., TEPLÝ, F. (2006): </a:t>
            </a:r>
            <a:r>
              <a:rPr lang="cs-CZ" sz="1200" i="1" dirty="0" smtClean="0">
                <a:latin typeface="Arial" pitchFamily="34" charset="0"/>
                <a:cs typeface="Arial" pitchFamily="34" charset="0"/>
              </a:rPr>
              <a:t>Zeměpis Česká republika: Pracovní sešit.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1. vydání. Praha: Portál. ISBN 80-7320-088-0.  </a:t>
            </a:r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Monika Nováková.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247</TotalTime>
  <Words>267</Words>
  <Application>Microsoft Office PowerPoint</Application>
  <PresentationFormat>Předvádění na obrazovce (4:3)</PresentationFormat>
  <Paragraphs>105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Z E M Ě P I S </vt:lpstr>
      <vt:lpstr>Popis prezentace </vt:lpstr>
      <vt:lpstr>plzeňský kraj </vt:lpstr>
      <vt:lpstr>Řeky plzeňského kraje </vt:lpstr>
      <vt:lpstr>Města plzeňského kraje </vt:lpstr>
      <vt:lpstr>CVIČENÍ Vylušti osmisměrku. Zbylá písmena ti řeknou název nejdravější šumavské řekY </vt:lpstr>
      <vt:lpstr>Cvičení 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 Ě M Ě P I S</dc:title>
  <dc:creator>pc</dc:creator>
  <cp:lastModifiedBy>Dum</cp:lastModifiedBy>
  <cp:revision>49</cp:revision>
  <dcterms:modified xsi:type="dcterms:W3CDTF">2012-09-18T09:20:02Z</dcterms:modified>
</cp:coreProperties>
</file>