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2" autoAdjust="0"/>
    <p:restoredTop sz="94660"/>
  </p:normalViewPr>
  <p:slideViewPr>
    <p:cSldViewPr>
      <p:cViewPr varScale="1">
        <p:scale>
          <a:sx n="101" d="100"/>
          <a:sy n="101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Karlovy_Vary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Karlovy_Vary_Region_CoA_CZ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5" Type="http://schemas.openxmlformats.org/officeDocument/2006/relationships/image" Target="../media/image12.png"/><Relationship Id="rId4" Type="http://schemas.openxmlformats.org/officeDocument/2006/relationships/package" Target="../embeddings/Dokument_aplikace_Microsoft_Office_Word1.docx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h%C5%99e_z_mostu_u_Bydyn%C4%9B_nad_Oh%C5%99%C3%AD.jpg" TargetMode="External"/><Relationship Id="rId3" Type="http://schemas.openxmlformats.org/officeDocument/2006/relationships/hyperlink" Target="http://cs.wikipedia.org/wiki/Karlovarsk%C3%BD_kraj" TargetMode="External"/><Relationship Id="rId7" Type="http://schemas.openxmlformats.org/officeDocument/2006/relationships/hyperlink" Target="http://cs.wikipedia.org/wiki/Soubor:Karlsbad_IMG_6350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-plzensky.cz/article.asp?sec=896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://cs.wikipedia.org/wiki/Soubor:Flag_of_Karlovy_Vary_Region.svg" TargetMode="External"/><Relationship Id="rId10" Type="http://schemas.openxmlformats.org/officeDocument/2006/relationships/hyperlink" Target="http://www.vela.cz/cernobily-hrnek-se-lzickou" TargetMode="External"/><Relationship Id="rId4" Type="http://schemas.openxmlformats.org/officeDocument/2006/relationships/hyperlink" Target="http://cs.wikipedia.org/wiki/Soubor:Karlovy_Vary_Region_CoA_CZ.svg" TargetMode="External"/><Relationship Id="rId9" Type="http://schemas.openxmlformats.org/officeDocument/2006/relationships/hyperlink" Target="http://priroda-kv.cz/lokality/tepla_otrocinsky/index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VY_52_INOVACE_17_02_Karlovarský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Karlovarského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Karlovarského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(mezipředmětový vztah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návrh na zdobení porcelánu)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(křížovka)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karlovarský kraj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692696"/>
            <a:ext cx="5400600" cy="4896544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Karlovarský kraj leží v nejzápadnější části ČR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malá rozloha, nejméně obyvatel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Krušné hory </a:t>
            </a: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 KLÍNOVEC (1244 m)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 vrchovina SLAVKOVSKÝ LES (chráněné území)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b="1" u="sng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lázeňská města: </a:t>
            </a:r>
            <a:r>
              <a:rPr lang="cs-CZ" b="1" cap="none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KARLOVY VARY, MARIÁNSKÉ LÁZNĚ, FRANTIŠKOVY LÁZNĚ</a:t>
            </a:r>
            <a:endParaRPr lang="cs-CZ" b="1" cap="none" dirty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1484784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karlovarský kraj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68144" y="3068960"/>
            <a:ext cx="3037523" cy="2311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karlovarského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dirty="0" smtClean="0">
                <a:solidFill>
                  <a:schemeClr val="accent1"/>
                </a:solidFill>
                <a:sym typeface="Wingdings"/>
              </a:rPr>
              <a:t>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b="1" dirty="0" smtClean="0"/>
              <a:t>              </a:t>
            </a:r>
            <a:r>
              <a:rPr lang="cs-CZ" b="1" dirty="0" smtClean="0">
                <a:solidFill>
                  <a:schemeClr val="accent1"/>
                </a:solidFill>
              </a:rPr>
              <a:t>OHŘE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b="1" dirty="0" smtClean="0">
                <a:solidFill>
                  <a:schemeClr val="accent1"/>
                </a:solidFill>
                <a:cs typeface="Arial" pitchFamily="34" charset="0"/>
              </a:rPr>
              <a:t>TEPLÁ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  <a:sym typeface="Wingdings"/>
              </a:rPr>
              <a:t>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ohř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556792"/>
            <a:ext cx="2880320" cy="2049016"/>
          </a:xfrm>
          <a:prstGeom prst="rect">
            <a:avLst/>
          </a:prstGeom>
        </p:spPr>
      </p:pic>
      <p:pic>
        <p:nvPicPr>
          <p:cNvPr id="6" name="Obrázek 5" descr="tepl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789040"/>
            <a:ext cx="3095625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karlovarského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539552" y="1196752"/>
            <a:ext cx="4392488" cy="3096344"/>
          </a:xfrm>
          <a:prstGeom prst="triangle">
            <a:avLst>
              <a:gd name="adj" fmla="val 5021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KARLOVY VARY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lázně, filmový festival, sklo, porcelán, lázeňské oplatky 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4800600" y="1752600"/>
            <a:ext cx="4343400" cy="47244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508104" y="2348880"/>
            <a:ext cx="3312368" cy="1944216"/>
          </a:xfrm>
          <a:prstGeom prst="triangle">
            <a:avLst>
              <a:gd name="adj" fmla="val 5021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SOKOLOV </a:t>
            </a:r>
          </a:p>
          <a:p>
            <a:pPr algn="ctr"/>
            <a:r>
              <a:rPr lang="cs-CZ" b="1" dirty="0" smtClean="0">
                <a:solidFill>
                  <a:srgbClr val="002060"/>
                </a:solidFill>
              </a:rPr>
              <a:t>hnědé uhlí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79912" y="4581128"/>
            <a:ext cx="2808312" cy="1656184"/>
          </a:xfrm>
          <a:prstGeom prst="triangle">
            <a:avLst>
              <a:gd name="adj" fmla="val 5021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CHEB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251520" y="4509120"/>
            <a:ext cx="3240360" cy="1800200"/>
          </a:xfrm>
          <a:prstGeom prst="triangle">
            <a:avLst>
              <a:gd name="adj" fmla="val 5021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JÁCHYMOV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6732240" y="5085184"/>
            <a:ext cx="1872208" cy="1152128"/>
          </a:xfrm>
          <a:prstGeom prst="triangle">
            <a:avLst>
              <a:gd name="adj" fmla="val 5021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AŠ 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Karlovarsko je známé výrobou porcelánu. </a:t>
            </a:r>
          </a:p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Navrhni vzor zdobení.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652120" y="260648"/>
            <a:ext cx="936104" cy="72008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hrn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492896"/>
            <a:ext cx="3390900" cy="339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884096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Pozdrav malého dítěte 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Opak ne 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Potřeba kovboje 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Jarní – pozpátku 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Barevné noviny 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Elektrická ….</a:t>
            </a:r>
          </a:p>
          <a:p>
            <a:pPr>
              <a:lnSpc>
                <a:spcPct val="150000"/>
              </a:lnSpc>
              <a:buNone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Nákladní auta na silnicích </a:t>
            </a:r>
          </a:p>
          <a:p>
            <a:pPr>
              <a:lnSpc>
                <a:spcPct val="150000"/>
              </a:lnSpc>
              <a:buNone/>
            </a:pPr>
            <a:endParaRPr lang="cs-CZ" sz="1400" b="1" dirty="0" smtClean="0"/>
          </a:p>
          <a:p>
            <a:pPr>
              <a:lnSpc>
                <a:spcPct val="150000"/>
              </a:lnSpc>
              <a:buNone/>
            </a:pPr>
            <a:endParaRPr lang="cs-CZ" sz="1400" b="1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652120" y="260648"/>
            <a:ext cx="936104" cy="72008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427984" y="1556792"/>
          <a:ext cx="4176464" cy="3960440"/>
        </p:xfrm>
        <a:graphic>
          <a:graphicData uri="http://schemas.openxmlformats.org/presentationml/2006/ole">
            <p:oleObj spid="_x0000_s1031" name="Dokument" r:id="rId4" imgW="5921556" imgH="1862191" progId="Word.Document.12">
              <p:embed/>
            </p:oleObj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4292352" y="1706562"/>
            <a:ext cx="4851648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827584" y="5013176"/>
            <a:ext cx="2880320" cy="1080120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Š P A L Í Č E K 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2339752" y="465313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435280" cy="283691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>
              <a:hlinkClick r:id="rId3"/>
            </a:endParaRPr>
          </a:p>
          <a:p>
            <a:pPr>
              <a:buNone/>
            </a:pPr>
            <a:r>
              <a:rPr lang="cs-CZ" sz="4400" dirty="0" smtClean="0"/>
              <a:t>URBAN, Tomáš.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4"/>
              </a:rPr>
              <a:t>http</a:t>
            </a:r>
            <a:r>
              <a:rPr lang="cs-CZ" sz="4400" dirty="0" smtClean="0">
                <a:hlinkClick r:id="rId4"/>
              </a:rPr>
              <a:t>://</a:t>
            </a:r>
            <a:r>
              <a:rPr lang="cs-CZ" sz="4400" dirty="0" smtClean="0">
                <a:hlinkClick r:id="rId4"/>
              </a:rPr>
              <a:t>cs.wikipedia.org/wiki/Soubor:Karlovy_Vary_Region_CoA_CZ.svg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URBAN, Tomáš.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5"/>
              </a:rPr>
              <a:t>http</a:t>
            </a:r>
            <a:r>
              <a:rPr lang="cs-CZ" sz="4400" dirty="0" smtClean="0">
                <a:hlinkClick r:id="rId5"/>
              </a:rPr>
              <a:t>://</a:t>
            </a:r>
            <a:r>
              <a:rPr lang="cs-CZ" sz="4400" dirty="0" smtClean="0">
                <a:hlinkClick r:id="rId5"/>
              </a:rPr>
              <a:t>cs.wikipedia.org/wiki/Soubor:Flag_of_Karlovy_Vary_Region.svg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6"/>
              </a:rPr>
              <a:t>kr</a:t>
            </a:r>
            <a:r>
              <a:rPr lang="cs-CZ" sz="4400" dirty="0" smtClean="0">
                <a:latin typeface="Arial" pitchFamily="34" charset="0"/>
                <a:cs typeface="Arial" pitchFamily="34" charset="0"/>
                <a:hlinkClick r:id="rId6"/>
              </a:rPr>
              <a:t>-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6"/>
              </a:rPr>
              <a:t>plzensky.cz</a:t>
            </a:r>
            <a:r>
              <a:rPr lang="cs-CZ" sz="44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6"/>
              </a:rPr>
              <a:t>article.asp</a:t>
            </a:r>
            <a:r>
              <a:rPr lang="cs-CZ" sz="4400" dirty="0" smtClean="0">
                <a:latin typeface="Arial" pitchFamily="34" charset="0"/>
                <a:cs typeface="Arial" pitchFamily="34" charset="0"/>
                <a:hlinkClick r:id="rId6"/>
              </a:rPr>
              <a:t>?sec=896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STORCH, </a:t>
            </a:r>
            <a:r>
              <a:rPr lang="cs-CZ" sz="4400" dirty="0" err="1" smtClean="0"/>
              <a:t>Hedwig</a:t>
            </a:r>
            <a:r>
              <a:rPr lang="cs-CZ" sz="4400" dirty="0" smtClean="0"/>
              <a:t>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7"/>
              </a:rPr>
              <a:t>http</a:t>
            </a:r>
            <a:r>
              <a:rPr lang="cs-CZ" sz="4400" dirty="0" smtClean="0">
                <a:hlinkClick r:id="rId7"/>
              </a:rPr>
              <a:t>://</a:t>
            </a:r>
            <a:r>
              <a:rPr lang="cs-CZ" sz="4400" dirty="0" smtClean="0">
                <a:hlinkClick r:id="rId7"/>
              </a:rPr>
              <a:t>cs.wikipedia.org/wiki/Soubor:Karlsbad_IMG_6350.JPG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MIRACETI.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</a:t>
            </a:r>
            <a:r>
              <a:rPr lang="cs-CZ" sz="4400" dirty="0" smtClean="0">
                <a:hlinkClick r:id="rId8"/>
              </a:rPr>
              <a:t>http</a:t>
            </a:r>
            <a:r>
              <a:rPr lang="cs-CZ" sz="4400" dirty="0" smtClean="0">
                <a:hlinkClick r:id="rId8"/>
              </a:rPr>
              <a:t>://</a:t>
            </a:r>
            <a:r>
              <a:rPr lang="cs-CZ" sz="4400" dirty="0" smtClean="0">
                <a:hlinkClick r:id="rId8"/>
              </a:rPr>
              <a:t>cs.wikipedia.org/wiki/Soubor:Oh%C5%99e_z_mostu_u_Bydyn%C4%9B_nad_Oh%C5%99%C3%AD.jpg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  <a:hlinkClick r:id="rId9"/>
              </a:rPr>
              <a:t>http://priroda-kv.cz/lokality/tepla_otrocinsky/index.php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  <a:hlinkClick r:id="rId10"/>
              </a:rPr>
              <a:t>http://www.vela.cz/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10"/>
              </a:rPr>
              <a:t>cernobily</a:t>
            </a:r>
            <a:r>
              <a:rPr lang="cs-CZ" sz="4400" dirty="0" smtClean="0">
                <a:latin typeface="Arial" pitchFamily="34" charset="0"/>
                <a:cs typeface="Arial" pitchFamily="34" charset="0"/>
                <a:hlinkClick r:id="rId10"/>
              </a:rPr>
              <a:t>-hrnek-se-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10"/>
              </a:rPr>
              <a:t>lzickou</a:t>
            </a: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44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273</TotalTime>
  <Words>321</Words>
  <Application>Microsoft Office PowerPoint</Application>
  <PresentationFormat>Předvádění na obrazovce (4:3)</PresentationFormat>
  <Paragraphs>93</Paragraphs>
  <Slides>8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karlovarský kraj </vt:lpstr>
      <vt:lpstr>Řeky karlovarského kraje </vt:lpstr>
      <vt:lpstr>Města karlovarského kraje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53</cp:revision>
  <dcterms:modified xsi:type="dcterms:W3CDTF">2012-09-18T09:32:16Z</dcterms:modified>
</cp:coreProperties>
</file>