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0" autoAdjust="0"/>
    <p:restoredTop sz="94660"/>
  </p:normalViewPr>
  <p:slideViewPr>
    <p:cSldViewPr>
      <p:cViewPr varScale="1">
        <p:scale>
          <a:sx n="69" d="100"/>
          <a:sy n="69" d="100"/>
        </p:scale>
        <p:origin x="-5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Liberec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Liberec_Region_CoA_CZ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image" Target="../media/image12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cs.wikipedia.org/wiki/Libereck%C3%BD_kraj" TargetMode="External"/><Relationship Id="rId7" Type="http://schemas.openxmlformats.org/officeDocument/2006/relationships/hyperlink" Target="http://www.mediafax.cz/regiony/2836335-Reka-Nisa-prekrocila-v-Liberci-stupen-bdelosti-o-dva-centimetry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t-akvarius.webnode.cz/news/revir-411027-reka-jizera/" TargetMode="External"/><Relationship Id="rId5" Type="http://schemas.openxmlformats.org/officeDocument/2006/relationships/hyperlink" Target="http://gis.kraj-lbc.cz/page2053" TargetMode="External"/><Relationship Id="rId4" Type="http://schemas.openxmlformats.org/officeDocument/2006/relationships/hyperlink" Target="http://www.liberec.czso.cz/xl/redakce.nsf/i/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VY_52_INOVACE_19_02_Liberecký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znak, vlajka a mapa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Libereckého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Libereckého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(rébus a doplňování vět)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(rébus)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liberecký kraj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Vlajka, znak a mapa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1700808"/>
            <a:ext cx="5400600" cy="3888432"/>
          </a:xfrm>
        </p:spPr>
        <p:txBody>
          <a:bodyPr>
            <a:noAutofit/>
          </a:bodyPr>
          <a:lstStyle/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nejmenší kraj v ČR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převažují hory a vrchoviny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Jizerské hory </a:t>
            </a: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 nejvyšší hora SMRK (1124 m)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Krkonoše  </a:t>
            </a:r>
            <a:r>
              <a:rPr lang="cs-CZ" sz="1700" b="1" u="sng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nejvyšší hora SNĚŽKA </a:t>
            </a: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(1602 m)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největší město Liberec  Ještěd (televizní vysílač) – národní kulturní památka  </a:t>
            </a:r>
          </a:p>
          <a:p>
            <a:pPr algn="just"/>
            <a:endParaRPr lang="cs-CZ" sz="1700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556792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1556792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liberecký kraj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868144" y="3212976"/>
            <a:ext cx="3009207" cy="21297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libereckého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sz="2400" b="1" dirty="0" smtClean="0"/>
              <a:t>JIZERA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cs typeface="Arial" pitchFamily="34" charset="0"/>
              </a:rPr>
              <a:t>NISA</a:t>
            </a: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 descr="jize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852936"/>
            <a:ext cx="3857625" cy="2743200"/>
          </a:xfrm>
          <a:prstGeom prst="rect">
            <a:avLst/>
          </a:prstGeom>
        </p:spPr>
      </p:pic>
      <p:pic>
        <p:nvPicPr>
          <p:cNvPr id="9" name="Obrázek 8" descr="nis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2132856"/>
            <a:ext cx="40640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libereckého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659688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b="1" dirty="0" smtClean="0"/>
              <a:t>	ČESKÝ </a:t>
            </a:r>
            <a:r>
              <a:rPr lang="cs-CZ" dirty="0" smtClean="0"/>
              <a:t>						    </a:t>
            </a:r>
            <a:r>
              <a:rPr lang="cs-CZ" sz="2400" b="1" dirty="0" smtClean="0"/>
              <a:t>RÁJ 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39552" y="1628800"/>
            <a:ext cx="2304256" cy="720080"/>
          </a:xfrm>
          <a:prstGeom prst="round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LIBEREC 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krajský úřad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47864" y="1268760"/>
            <a:ext cx="2448272" cy="864096"/>
          </a:xfrm>
          <a:prstGeom prst="round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JABLONEC NAD NISOU 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bižuterie a mince 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72200" y="1556792"/>
            <a:ext cx="2160240" cy="720080"/>
          </a:xfrm>
          <a:prstGeom prst="round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TURNOV 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šperkařská škola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635896" y="2564904"/>
            <a:ext cx="1872208" cy="720080"/>
          </a:xfrm>
          <a:prstGeom prst="round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NOVÝ BOR 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výroba skla 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444208" y="2636912"/>
            <a:ext cx="1872208" cy="720080"/>
          </a:xfrm>
          <a:prstGeom prst="round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ČESKÁ LÍPA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5576" y="2636912"/>
            <a:ext cx="1872208" cy="720080"/>
          </a:xfrm>
          <a:prstGeom prst="round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SEMILY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6" name="Obrázek 15" descr="ceskýrá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573016"/>
            <a:ext cx="43434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řadě písmen najdi některá města Libereckého kraje.</a:t>
            </a:r>
          </a:p>
          <a:p>
            <a:pPr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SKLIBERECOLAJABLONECNADNISOUFRAKTURNOV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SK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LIBEREC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OLA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JABLONECNADNISOU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FRAK</a:t>
            </a: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TURNOV</a:t>
            </a:r>
          </a:p>
          <a:p>
            <a:pPr algn="ctr">
              <a:buNone/>
            </a:pPr>
            <a:endParaRPr lang="cs-CZ" sz="24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Doplň: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sídlo krajského úřadu …………..</a:t>
            </a:r>
          </a:p>
          <a:p>
            <a:pPr algn="just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		výroba bižuterie …………..</a:t>
            </a:r>
          </a:p>
          <a:p>
            <a:pPr algn="just">
              <a:buNone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			brána do Českého ráje …………..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5724128" y="260648"/>
            <a:ext cx="792088" cy="72008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5220072" y="551723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liberecké ZOO najdeš velmi vzácná zvířata. Doplň tajenku. 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KLÍČ: </a:t>
            </a:r>
          </a:p>
          <a:p>
            <a:pPr algn="just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=14:2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=9:3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=24:6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=8:8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=25:5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=81:9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=16:2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=36:6</a:t>
            </a:r>
          </a:p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260648"/>
            <a:ext cx="792088" cy="720080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899592" y="2276873"/>
          <a:ext cx="7632847" cy="9361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5" imgW="5921556" imgH="722803" progId="Word.Document.12">
                  <p:embed/>
                </p:oleObj>
              </mc:Choice>
              <mc:Fallback>
                <p:oleObj name="Dokument" r:id="rId5" imgW="5921556" imgH="722803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276873"/>
                        <a:ext cx="7632847" cy="9361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Obrázek 5" descr="bílý tygr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87824" y="4365104"/>
            <a:ext cx="3048000" cy="1981200"/>
          </a:xfrm>
          <a:prstGeom prst="rect">
            <a:avLst/>
          </a:prstGeom>
        </p:spPr>
      </p:pic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8" cstate="print"/>
          <a:stretch>
            <a:fillRect/>
          </a:stretch>
        </p:blipFill>
        <p:spPr>
          <a:xfrm>
            <a:off x="6804248" y="52292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1969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http://cs.wikipedia.org/wiki/Libereck%C3%BD_kraj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liberec.czso.cz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xl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/redakce.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nsf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/i/kraj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http://gis.kraj-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lbc.cz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/page2053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http://ct-akvarius.webnode.cz/news/revir-411027-reka-jizera/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mediafax.cz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/regiony/2836335-Reka-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Nisa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prekrocila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-v-Liberci-stupen-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7"/>
              </a:rPr>
              <a:t>bdelosti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-o-dva-centimetry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  <a:endParaRPr lang="cs-CZ" sz="120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479715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359</TotalTime>
  <Words>238</Words>
  <Application>Microsoft Office PowerPoint</Application>
  <PresentationFormat>Předvádění na obrazovce (4:3)</PresentationFormat>
  <Paragraphs>97</Paragraphs>
  <Slides>8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liberecký kraj </vt:lpstr>
      <vt:lpstr>Řeky libereckého kraje </vt:lpstr>
      <vt:lpstr>Města libereckého kraje </vt:lpstr>
      <vt:lpstr>Cvičení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61</cp:revision>
  <dcterms:modified xsi:type="dcterms:W3CDTF">2012-09-18T06:01:23Z</dcterms:modified>
</cp:coreProperties>
</file>