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66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2" autoAdjust="0"/>
    <p:restoredTop sz="94660"/>
  </p:normalViewPr>
  <p:slideViewPr>
    <p:cSldViewPr>
      <p:cViewPr varScale="1">
        <p:scale>
          <a:sx n="69" d="100"/>
          <a:sy n="69" d="100"/>
        </p:scale>
        <p:origin x="-4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%C3%A1lovehradeck%C3%BD_kraj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ello-vecernicek.cz/VymalujPostavicku.aspx" TargetMode="External"/><Relationship Id="rId5" Type="http://schemas.openxmlformats.org/officeDocument/2006/relationships/hyperlink" Target="http://www.google.cz/imghp?hl=cs&amp;tab=wi" TargetMode="External"/><Relationship Id="rId4" Type="http://schemas.openxmlformats.org/officeDocument/2006/relationships/hyperlink" Target="http://www.blesk.cz/clanek/radce-cestovani/142318/nejlepe-se-zije-v-hradci-kralove-tvrdi-studi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VY_52_INOVACE_23_02_Královéhradecký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 2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3600" dirty="0" smtClean="0"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cvičení (slepá mapka kraje)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cvičení (mezipředmětový vztah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- nakresli zvířata ze ZOO Safari)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cvičení (vylušti křížovku)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(mezipředmětový vztah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- nakresli postavičku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Rumcajse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seznam informačních zdrojů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251520" y="908720"/>
            <a:ext cx="5400600" cy="4608512"/>
          </a:xfrm>
        </p:spPr>
        <p:txBody>
          <a:bodyPr>
            <a:noAutofit/>
          </a:bodyPr>
          <a:lstStyle/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 descr="Sním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484784"/>
            <a:ext cx="8640960" cy="3960440"/>
          </a:xfrm>
          <a:prstGeom prst="rect">
            <a:avLst/>
          </a:prstGeom>
        </p:spPr>
      </p:pic>
      <p:sp>
        <p:nvSpPr>
          <p:cNvPr id="14" name="Veselý obličej 13"/>
          <p:cNvSpPr/>
          <p:nvPr/>
        </p:nvSpPr>
        <p:spPr>
          <a:xfrm>
            <a:off x="7812360" y="476672"/>
            <a:ext cx="864096" cy="7920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CVIČENÍ 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87680" cy="4724400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 Dvoře Králové nad Labem je známá ZOO Safari. Nakresli, která zvířata tam můžeš vidět. </a:t>
            </a: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CC66"/>
                </a:solidFill>
                <a:latin typeface="Arial" pitchFamily="34" charset="0"/>
                <a:cs typeface="Arial" pitchFamily="34" charset="0"/>
              </a:rPr>
              <a:t>Třeba tato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CC66"/>
                </a:solidFill>
                <a:latin typeface="Arial" pitchFamily="34" charset="0"/>
                <a:cs typeface="Arial" pitchFamily="34" charset="0"/>
              </a:rPr>
              <a:t>zvířata: 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0" name="Veselý obličej 9"/>
          <p:cNvSpPr/>
          <p:nvPr/>
        </p:nvSpPr>
        <p:spPr>
          <a:xfrm>
            <a:off x="5724128" y="404664"/>
            <a:ext cx="576064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lvic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492896"/>
            <a:ext cx="2376264" cy="1782198"/>
          </a:xfrm>
          <a:prstGeom prst="rect">
            <a:avLst/>
          </a:prstGeom>
        </p:spPr>
      </p:pic>
      <p:pic>
        <p:nvPicPr>
          <p:cNvPr id="13" name="Obrázek 12" descr="Tygr_ussurijsky__mlad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2492896"/>
            <a:ext cx="2794000" cy="1854200"/>
          </a:xfrm>
          <a:prstGeom prst="rect">
            <a:avLst/>
          </a:prstGeom>
        </p:spPr>
      </p:pic>
      <p:pic>
        <p:nvPicPr>
          <p:cNvPr id="14" name="Obrázek 13" descr="Hrosik_liberijs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4581128"/>
            <a:ext cx="2794000" cy="2095500"/>
          </a:xfrm>
          <a:prstGeom prst="rect">
            <a:avLst/>
          </a:prstGeom>
        </p:spPr>
      </p:pic>
      <p:pic>
        <p:nvPicPr>
          <p:cNvPr id="15" name="Obrázek 14" descr="Orang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411760" y="4077072"/>
            <a:ext cx="3017520" cy="17967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Když vyluštíš tajenku získáš název města pohádek. </a:t>
            </a:r>
          </a:p>
          <a:p>
            <a:pPr algn="just"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  <a:p>
            <a:pPr algn="just"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ovoce…  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3.1=…</a:t>
            </a:r>
          </a:p>
          <a:p>
            <a:pPr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v zimě nosíme…</a:t>
            </a:r>
          </a:p>
          <a:p>
            <a:pPr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opak zimní…</a:t>
            </a:r>
          </a:p>
          <a:p>
            <a:pPr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měsíc, kdy končí  </a:t>
            </a:r>
            <a:r>
              <a:rPr lang="cs-CZ" sz="1800" b="1" dirty="0" err="1" smtClean="0">
                <a:solidFill>
                  <a:schemeClr val="tx1"/>
                </a:solidFill>
              </a:rPr>
              <a:t>šk</a:t>
            </a:r>
            <a:r>
              <a:rPr lang="cs-CZ" sz="1800" b="1" dirty="0" smtClean="0">
                <a:solidFill>
                  <a:schemeClr val="tx1"/>
                </a:solidFill>
              </a:rPr>
              <a:t>. rok</a:t>
            </a:r>
          </a:p>
          <a:p>
            <a:pPr algn="r">
              <a:buNone/>
            </a:pPr>
            <a:endParaRPr lang="cs-CZ" sz="1800" b="1" dirty="0" smtClean="0">
              <a:solidFill>
                <a:schemeClr val="tx1"/>
              </a:solidFill>
            </a:endParaRPr>
          </a:p>
          <a:p>
            <a:pPr algn="r">
              <a:buNone/>
            </a:pPr>
            <a:endParaRPr lang="cs-CZ" sz="1800" b="1" dirty="0" smtClean="0">
              <a:solidFill>
                <a:schemeClr val="tx1"/>
              </a:solidFill>
            </a:endParaRPr>
          </a:p>
          <a:p>
            <a:pPr algn="just"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						TAJENKA: </a:t>
            </a:r>
            <a:r>
              <a:rPr lang="cs-CZ" sz="1800" b="1" dirty="0" smtClean="0">
                <a:solidFill>
                  <a:srgbClr val="FF0000"/>
                </a:solidFill>
              </a:rPr>
              <a:t>JIČÍN </a:t>
            </a:r>
            <a:r>
              <a:rPr lang="cs-CZ" sz="1800" b="1" dirty="0" smtClean="0">
                <a:solidFill>
                  <a:schemeClr val="tx1"/>
                </a:solidFill>
              </a:rPr>
              <a:t> 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652120" y="188640"/>
            <a:ext cx="792088" cy="6480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915816" y="2636912"/>
          <a:ext cx="5921375" cy="25202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5" imgW="5921556" imgH="1292677" progId="Word.Document.12">
                  <p:embed/>
                </p:oleObj>
              </mc:Choice>
              <mc:Fallback>
                <p:oleObj name="Dokument" r:id="rId5" imgW="5921556" imgH="1292677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2636912"/>
                        <a:ext cx="5921375" cy="25202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7" cstate="print"/>
          <a:stretch>
            <a:fillRect/>
          </a:stretch>
        </p:blipFill>
        <p:spPr>
          <a:xfrm>
            <a:off x="5580112" y="566124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1800" b="1" dirty="0" smtClean="0"/>
              <a:t>K pohádkovému městu Jičín se váže pohádková postavička loupežníka </a:t>
            </a:r>
            <a:r>
              <a:rPr lang="cs-CZ" sz="1800" b="1" dirty="0" err="1" smtClean="0"/>
              <a:t>Rumcajse</a:t>
            </a:r>
            <a:r>
              <a:rPr lang="cs-CZ" sz="1800" b="1" dirty="0" smtClean="0"/>
              <a:t>. Zkus také namalovat obrázek. </a:t>
            </a:r>
          </a:p>
          <a:p>
            <a:pPr algn="ctr">
              <a:buNone/>
            </a:pPr>
            <a:endParaRPr lang="cs-CZ" sz="18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>
              <a:buNone/>
            </a:pPr>
            <a:endParaRPr lang="cs-CZ" sz="1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514350" indent="-514350">
              <a:spcBef>
                <a:spcPts val="0"/>
              </a:spcBef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652120" y="260648"/>
            <a:ext cx="720080" cy="6480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runcajs_omalovan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2348880"/>
            <a:ext cx="6408115" cy="41477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31969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http://cs.wikipedia.org/wiki/Kr%C3%A1lovehradeck%C3%BD_kraj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http://www.blesk.cz/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clanek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radce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cestovani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/142318/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nejlepe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-se-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zije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-v-</a:t>
            </a:r>
          </a:p>
          <a:p>
            <a:pPr>
              <a:buNone/>
            </a:pP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hradci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kralove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tvrdi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-studie.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html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google.cz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imghp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?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hl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=cs&amp;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tab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=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wi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hello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vecernicek.cz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VymalujPostavicku.aspx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F.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582</TotalTime>
  <Words>198</Words>
  <Application>Microsoft Office PowerPoint</Application>
  <PresentationFormat>Předvádění na obrazovce (4:3)</PresentationFormat>
  <Paragraphs>77</Paragraphs>
  <Slides>7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Dokument</vt:lpstr>
      <vt:lpstr>Z E M Ě P I S </vt:lpstr>
      <vt:lpstr>Popis prezentace </vt:lpstr>
      <vt:lpstr>Prezentace aplikace PowerPoint</vt:lpstr>
      <vt:lpstr>CVIČENÍ 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81</cp:revision>
  <dcterms:modified xsi:type="dcterms:W3CDTF">2012-09-18T06:03:28Z</dcterms:modified>
</cp:coreProperties>
</file>