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93" autoAdjust="0"/>
    <p:restoredTop sz="95504" autoAdjust="0"/>
  </p:normalViewPr>
  <p:slideViewPr>
    <p:cSldViewPr>
      <p:cViewPr varScale="1">
        <p:scale>
          <a:sx n="70" d="100"/>
          <a:sy n="70" d="100"/>
        </p:scale>
        <p:origin x="-48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Zlin_Region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Zlin_Region_CoA_CZ.sv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9.emf"/><Relationship Id="rId4" Type="http://schemas.openxmlformats.org/officeDocument/2006/relationships/package" Target="../embeddings/Dokument_aplikace_Microsoft_Word1.doc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so.cz/xe/edicniplan.nsf/p/531339-09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www.czso.cz/xz/redakce.nsf/i/geograficka_mapa_kraje/$File/13-720108m41.jpg" TargetMode="External"/><Relationship Id="rId4" Type="http://schemas.openxmlformats.org/officeDocument/2006/relationships/hyperlink" Target="http://cs.wikipedia.org/wiki/Zl%C3%ADnsk%C3%BD_kraj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VY_52_INOVACE_29_02_Zlínský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vlajka, znak a mapa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řeky Zlínského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města Zlínského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(skládání zpřeházených slov)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cvičení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osmisměrka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ZLÍNSKý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kraj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268760"/>
            <a:ext cx="4608512" cy="4176464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accent6">
                    <a:lumMod val="50000"/>
                  </a:schemeClr>
                </a:solidFill>
                <a:latin typeface="+mn-lt"/>
                <a:cs typeface="Arial" pitchFamily="34" charset="0"/>
              </a:rPr>
              <a:t> nachází se ve východní části Moravy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accent6">
                  <a:lumMod val="50000"/>
                </a:schemeClr>
              </a:solidFill>
              <a:latin typeface="+mn-lt"/>
              <a:cs typeface="Arial" pitchFamily="34" charset="0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accent6">
                    <a:lumMod val="50000"/>
                  </a:schemeClr>
                </a:solidFill>
                <a:latin typeface="+mn-lt"/>
                <a:cs typeface="Arial" pitchFamily="34" charset="0"/>
              </a:rPr>
              <a:t> na jihu jsou nížiny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accent6">
                  <a:lumMod val="50000"/>
                </a:schemeClr>
              </a:solidFill>
              <a:latin typeface="+mn-lt"/>
              <a:cs typeface="Arial" pitchFamily="34" charset="0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accent6">
                    <a:lumMod val="50000"/>
                  </a:schemeClr>
                </a:solidFill>
                <a:latin typeface="+mn-lt"/>
                <a:cs typeface="Arial" pitchFamily="34" charset="0"/>
              </a:rPr>
              <a:t> </a:t>
            </a:r>
            <a:r>
              <a:rPr lang="cs-CZ" b="1" u="sng" cap="none" dirty="0" smtClean="0">
                <a:solidFill>
                  <a:schemeClr val="accent6">
                    <a:lumMod val="50000"/>
                  </a:schemeClr>
                </a:solidFill>
                <a:latin typeface="+mn-lt"/>
                <a:cs typeface="Arial" pitchFamily="34" charset="0"/>
              </a:rPr>
              <a:t>Hornomoravský úval  </a:t>
            </a:r>
            <a:r>
              <a:rPr lang="cs-CZ" b="1" cap="none" dirty="0" smtClean="0">
                <a:solidFill>
                  <a:schemeClr val="accent6">
                    <a:lumMod val="50000"/>
                  </a:schemeClr>
                </a:solidFill>
                <a:latin typeface="+mn-lt"/>
                <a:cs typeface="Arial" pitchFamily="34" charset="0"/>
              </a:rPr>
              <a:t>(úrodná krajina, pěstování zelenin, ječmene, pšenice, cukrovky, kukuřice, jsou zde vinohrady)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accent6">
                  <a:lumMod val="50000"/>
                </a:schemeClr>
              </a:solidFill>
              <a:latin typeface="+mn-lt"/>
              <a:cs typeface="Arial" pitchFamily="34" charset="0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accent6">
                    <a:lumMod val="50000"/>
                  </a:schemeClr>
                </a:solidFill>
                <a:latin typeface="+mn-lt"/>
                <a:cs typeface="Arial" pitchFamily="34" charset="0"/>
              </a:rPr>
              <a:t> oblast vrchovin a hor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endParaRPr lang="cs-CZ" b="1" cap="none" dirty="0" smtClean="0">
              <a:solidFill>
                <a:schemeClr val="accent6">
                  <a:lumMod val="50000"/>
                </a:schemeClr>
              </a:solidFill>
              <a:latin typeface="+mn-lt"/>
              <a:cs typeface="Arial" pitchFamily="34" charset="0"/>
            </a:endParaRP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cs-CZ" b="1" cap="none" dirty="0" smtClean="0">
                <a:solidFill>
                  <a:schemeClr val="accent6">
                    <a:lumMod val="50000"/>
                  </a:schemeClr>
                </a:solidFill>
                <a:latin typeface="+mn-lt"/>
                <a:cs typeface="Arial" pitchFamily="34" charset="0"/>
              </a:rPr>
              <a:t> Beskydy, Vsetínské vrchy, Javorníky </a:t>
            </a:r>
            <a:endParaRPr lang="cs-CZ" b="1" cap="none" dirty="0">
              <a:solidFill>
                <a:schemeClr val="accent6">
                  <a:lumMod val="50000"/>
                </a:schemeClr>
              </a:solidFill>
              <a:latin typeface="+mn-lt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 , znak a mapa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 descr="{{{název}}} – vlajka">
            <a:hlinkClick r:id="rId2" tooltip="&quot;{{{název}}} – vlajka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484784"/>
            <a:ext cx="10477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{{{název}}} – znak">
            <a:hlinkClick r:id="rId4" tooltip="&quot;{{{název}}} – zna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1484784"/>
            <a:ext cx="857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z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148064" y="3068960"/>
            <a:ext cx="3660775" cy="2590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Reka-bec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2900" y="254000"/>
            <a:ext cx="8458200" cy="6350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11560"/>
          </a:xfrm>
        </p:spPr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Řeky ZLÍNSKÉHO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24744"/>
            <a:ext cx="8587680" cy="5199856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sz="6600" b="1" dirty="0" smtClean="0">
                <a:solidFill>
                  <a:srgbClr val="0070C0"/>
                </a:solidFill>
              </a:rPr>
              <a:t>BEČVA – MORAVA - DŘEVNICE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343400" cy="519985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Města Zlínského kraje 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96752"/>
            <a:ext cx="8731696" cy="54006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ctr">
              <a:buNone/>
            </a:pPr>
            <a:endParaRPr lang="cs-CZ" sz="1800" dirty="0" smtClean="0"/>
          </a:p>
          <a:p>
            <a:pPr algn="just">
              <a:buNone/>
            </a:pPr>
            <a:r>
              <a:rPr lang="cs-CZ" sz="1800" dirty="0" smtClean="0"/>
              <a:t> 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 </a:t>
            </a:r>
          </a:p>
          <a:p>
            <a:pPr algn="just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91680" y="1988841"/>
            <a:ext cx="5112568" cy="184665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ZLÍN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krajský úřad </a:t>
            </a:r>
          </a:p>
          <a:p>
            <a:pPr algn="ctr"/>
            <a:r>
              <a:rPr lang="cs-CZ" sz="2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obuvnický závod T. Baťa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mezinárodní festival filmů pro děti a mládež</a:t>
            </a:r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12325" y="1484784"/>
            <a:ext cx="1421864" cy="89255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LUHAČOVICE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lázně</a:t>
            </a:r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62716" y="4869160"/>
            <a:ext cx="19223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KROMĚŘÍŽ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květná zahrada </a:t>
            </a:r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53609" y="4797152"/>
            <a:ext cx="2191626" cy="89255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UHERSKÉ HRADIŠTĚ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zvyky a tradice</a:t>
            </a:r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83070" y="1412776"/>
            <a:ext cx="3132716" cy="89255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VALAŠSKÉ MEZIŘÍČÍ A VSETÍN </a:t>
            </a: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71596" y="5229200"/>
            <a:ext cx="34345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UHERSKÝ BROD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narodil se zde J.  A. Komenský</a:t>
            </a:r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82870" y="3789040"/>
            <a:ext cx="315605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ROŽNOV POD RADHOŠTEM</a:t>
            </a:r>
          </a:p>
          <a:p>
            <a:pPr algn="ctr"/>
            <a:r>
              <a:rPr lang="cs-CZ" sz="2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Valašské muzeum v přírodě</a:t>
            </a:r>
            <a:endParaRPr lang="cs-CZ" sz="2000" b="1" cap="none" spc="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endParaRPr lang="cs-CZ" sz="1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r>
              <a:rPr lang="cs-CZ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  <a:sym typeface="Wingdings"/>
              </a:rPr>
              <a:t> ?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25658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/>
              <a:t>Slož zpřeházená slova správně.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					</a:t>
            </a: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KROMĚŘÍŽ </a:t>
            </a: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							</a:t>
            </a: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LUHAČOVICE </a:t>
            </a: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							</a:t>
            </a: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VSETÍN </a:t>
            </a: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							</a:t>
            </a: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ZLÍN </a:t>
            </a:r>
          </a:p>
          <a:p>
            <a:pPr>
              <a:buNone/>
            </a:pPr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							</a:t>
            </a:r>
            <a:r>
              <a:rPr lang="cs-CZ" sz="20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BEČVA </a:t>
            </a:r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pPr>
              <a:buNone/>
            </a:pPr>
            <a:endParaRPr lang="cs-CZ" sz="1800" dirty="0"/>
          </a:p>
        </p:txBody>
      </p:sp>
      <p:sp>
        <p:nvSpPr>
          <p:cNvPr id="4" name="Elipsa 3"/>
          <p:cNvSpPr/>
          <p:nvPr/>
        </p:nvSpPr>
        <p:spPr>
          <a:xfrm>
            <a:off x="467544" y="2348880"/>
            <a:ext cx="2592288" cy="57606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ROMĚKŘŽÍ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3212976"/>
            <a:ext cx="2592288" cy="57606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HALUOČVICE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67544" y="4005064"/>
            <a:ext cx="2592288" cy="57606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VESTÍN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67544" y="4797152"/>
            <a:ext cx="2592288" cy="57606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ÍNZL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39552" y="5589240"/>
            <a:ext cx="2592288" cy="57606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BČEVA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 fontScale="40000" lnSpcReduction="20000"/>
          </a:bodyPr>
          <a:lstStyle/>
          <a:p>
            <a:pPr algn="just">
              <a:buNone/>
            </a:pPr>
            <a:r>
              <a:rPr lang="cs-CZ" sz="2800" b="1" dirty="0" smtClean="0"/>
              <a:t>	</a:t>
            </a:r>
            <a:r>
              <a:rPr lang="cs-CZ" sz="5100" b="1" dirty="0" smtClean="0"/>
              <a:t>Vylušti </a:t>
            </a:r>
            <a:r>
              <a:rPr lang="cs-CZ" sz="5100" b="1" dirty="0" err="1" smtClean="0"/>
              <a:t>osmisměrku</a:t>
            </a:r>
            <a:r>
              <a:rPr lang="cs-CZ" sz="5100" b="1" dirty="0" smtClean="0"/>
              <a:t>. Zbylá písmena tvoří jméno nejlepšího sportovce, který pocházel ze Zlínského kraje. Získal 4 zlaté olympijské medaile a překonal 18 světových rekordů.  </a:t>
            </a:r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5000" b="1" dirty="0" smtClean="0"/>
          </a:p>
          <a:p>
            <a:pPr algn="just">
              <a:buNone/>
            </a:pPr>
            <a:r>
              <a:rPr lang="cs-CZ" sz="5000" b="1" dirty="0" smtClean="0"/>
              <a:t>(ucho, </a:t>
            </a:r>
            <a:r>
              <a:rPr lang="cs-CZ" sz="5000" b="1" dirty="0" err="1" smtClean="0"/>
              <a:t>pa</a:t>
            </a:r>
            <a:r>
              <a:rPr lang="cs-CZ" sz="5000" b="1" dirty="0" smtClean="0"/>
              <a:t>, police, auto, suk, rytíř, uf)</a:t>
            </a:r>
          </a:p>
          <a:p>
            <a:pPr algn="just">
              <a:buNone/>
            </a:pPr>
            <a:endParaRPr lang="cs-CZ" sz="5000" b="1" dirty="0" smtClean="0"/>
          </a:p>
          <a:p>
            <a:pPr algn="just">
              <a:buNone/>
            </a:pPr>
            <a:r>
              <a:rPr lang="cs-CZ" sz="5000" b="1" dirty="0" smtClean="0">
                <a:solidFill>
                  <a:srgbClr val="FF0000"/>
                </a:solidFill>
              </a:rPr>
              <a:t>Správně:  </a:t>
            </a:r>
            <a:r>
              <a:rPr lang="cs-CZ" sz="5000" b="1" dirty="0" smtClean="0">
                <a:solidFill>
                  <a:srgbClr val="00B0F0"/>
                </a:solidFill>
              </a:rPr>
              <a:t>EMIL ZÁTOPEK</a:t>
            </a:r>
          </a:p>
          <a:p>
            <a:pPr algn="just">
              <a:buNone/>
            </a:pPr>
            <a:endParaRPr lang="cs-CZ" sz="2000" b="1" dirty="0" smtClean="0"/>
          </a:p>
          <a:p>
            <a:pPr algn="just">
              <a:buNone/>
            </a:pPr>
            <a:endParaRPr lang="cs-CZ" sz="2000" b="1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1800" dirty="0" smtClean="0"/>
              <a:t>	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724128" y="404664"/>
            <a:ext cx="720080" cy="57606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043608" y="2348880"/>
          <a:ext cx="7416823" cy="22322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4" imgW="5921556" imgH="1294841" progId="Word.Document.12">
                  <p:embed/>
                </p:oleObj>
              </mc:Choice>
              <mc:Fallback>
                <p:oleObj name="Dokument" r:id="rId4" imgW="5921556" imgH="1294841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2348880"/>
                        <a:ext cx="7416823" cy="223224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254888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http://cs.wikipedia.org/wiki/Zl%C3%ADnsk%C3%BD_kraj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czso.cz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xz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/redakce.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nsf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/i/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geograficka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_mapa_kraje/$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5"/>
              </a:rPr>
              <a:t>File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/13-720108m41.jpg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</a:t>
            </a:r>
            <a:r>
              <a:rPr lang="cs-CZ" sz="1200" i="1" smtClean="0">
                <a:latin typeface="Arial" pitchFamily="34" charset="0"/>
                <a:cs typeface="Arial" pitchFamily="34" charset="0"/>
              </a:rPr>
              <a:t>Česká republika: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Pracovní sešit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Praha: Portál.  ISBN 80-7320-088-0. </a:t>
            </a:r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301</TotalTime>
  <Words>238</Words>
  <Application>Microsoft Office PowerPoint</Application>
  <PresentationFormat>Předvádění na obrazovce (4:3)</PresentationFormat>
  <Paragraphs>125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Dokument</vt:lpstr>
      <vt:lpstr>Z E M Ě P I S </vt:lpstr>
      <vt:lpstr>Popis prezentace </vt:lpstr>
      <vt:lpstr>ZLÍNSKý kraj</vt:lpstr>
      <vt:lpstr>Řeky ZLÍNSKÉHO kraje </vt:lpstr>
      <vt:lpstr>Města Zlínského kraje </vt:lpstr>
      <vt:lpstr>Cvičení  ?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55</cp:revision>
  <dcterms:modified xsi:type="dcterms:W3CDTF">2012-09-18T06:06:50Z</dcterms:modified>
</cp:coreProperties>
</file>