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5" r:id="rId5"/>
    <p:sldId id="264" r:id="rId6"/>
    <p:sldId id="266" r:id="rId7"/>
    <p:sldId id="260" r:id="rId8"/>
    <p:sldId id="268" r:id="rId9"/>
    <p:sldId id="263" r:id="rId10"/>
    <p:sldId id="269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CE43C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810" autoAdjust="0"/>
  </p:normalViewPr>
  <p:slideViewPr>
    <p:cSldViewPr>
      <p:cViewPr>
        <p:scale>
          <a:sx n="60" d="100"/>
          <a:sy n="60" d="100"/>
        </p:scale>
        <p:origin x="-165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06CC-F967-48BD-A619-A045BAA3147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37F69-DB8E-4DD7-9053-2BC6DDA8C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7531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06CC-F967-48BD-A619-A045BAA3147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37F69-DB8E-4DD7-9053-2BC6DDA8C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37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06CC-F967-48BD-A619-A045BAA3147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37F69-DB8E-4DD7-9053-2BC6DDA8C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297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06CC-F967-48BD-A619-A045BAA3147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37F69-DB8E-4DD7-9053-2BC6DDA8C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11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06CC-F967-48BD-A619-A045BAA3147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37F69-DB8E-4DD7-9053-2BC6DDA8C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901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06CC-F967-48BD-A619-A045BAA3147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37F69-DB8E-4DD7-9053-2BC6DDA8C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92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06CC-F967-48BD-A619-A045BAA3147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37F69-DB8E-4DD7-9053-2BC6DDA8C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611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06CC-F967-48BD-A619-A045BAA3147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37F69-DB8E-4DD7-9053-2BC6DDA8C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111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06CC-F967-48BD-A619-A045BAA3147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37F69-DB8E-4DD7-9053-2BC6DDA8C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9948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06CC-F967-48BD-A619-A045BAA3147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37F69-DB8E-4DD7-9053-2BC6DDA8C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110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B06CC-F967-48BD-A619-A045BAA3147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37F69-DB8E-4DD7-9053-2BC6DDA8C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210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3B06CC-F967-48BD-A619-A045BAA3147E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837F69-DB8E-4DD7-9053-2BC6DDA8C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541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Název DUM: 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VY_32_INOVACE_III_2_06_Násobilka 8</a:t>
            </a:r>
          </a:p>
          <a:p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Šablona číslo:   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III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   Sada číslo:     </a:t>
            </a:r>
            <a:r>
              <a:rPr lang="cs-CZ" dirty="0">
                <a:latin typeface="Calibri" pitchFamily="34" charset="0"/>
                <a:cs typeface="Calibri" pitchFamily="34" charset="0"/>
              </a:rPr>
              <a:t>2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   Pořadové číslo DUM:  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06</a:t>
            </a:r>
          </a:p>
          <a:p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Mgr. Mirka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Cedidlová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5802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Žák aktualizuje násobky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8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, násobí a dělí </a:t>
            </a:r>
            <a:r>
              <a:rPr lang="cs-CZ" dirty="0">
                <a:latin typeface="Calibri" pitchFamily="34" charset="0"/>
                <a:cs typeface="Calibri" pitchFamily="34" charset="0"/>
              </a:rPr>
              <a:t>8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Očekávaný výstup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ovládá násobilku </a:t>
            </a:r>
            <a:r>
              <a:rPr lang="cs-CZ" dirty="0">
                <a:latin typeface="Calibri" pitchFamily="34" charset="0"/>
                <a:cs typeface="Calibri" pitchFamily="34" charset="0"/>
              </a:rPr>
              <a:t>8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.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prezentace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Typická věková skupina: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8 – 9 let 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Klíčová slova: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číslo, násobky, činitel, součin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Pomůcky a materiál: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interaktivní tabule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Potřebný čas pro výuku 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DUM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: 30 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min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Metodické zhodnocení a popis práce s digitálním učebním materiálem: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Žáci pracují dle interaktivní tabule a plní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úkoly, nejprve přeříkávají násobky ústně pak pracují na interaktivní  tabuli.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Snímky lze vytisknout jako pracovní listy.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7874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ový popisek 2"/>
          <p:cNvSpPr/>
          <p:nvPr/>
        </p:nvSpPr>
        <p:spPr>
          <a:xfrm>
            <a:off x="3491880" y="1701066"/>
            <a:ext cx="2232248" cy="1152128"/>
          </a:xfrm>
          <a:prstGeom prst="wedgeRoundRectCallout">
            <a:avLst>
              <a:gd name="adj1" fmla="val -90282"/>
              <a:gd name="adj2" fmla="val 154688"/>
              <a:gd name="adj3" fmla="val 16667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Jmenuji se Zoubek.</a:t>
            </a:r>
            <a:endParaRPr lang="cs-CZ" sz="3200" b="1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5724128" y="620688"/>
            <a:ext cx="2511896" cy="1152128"/>
          </a:xfrm>
          <a:prstGeom prst="wedgeRoundRectCallout">
            <a:avLst>
              <a:gd name="adj1" fmla="val -25809"/>
              <a:gd name="adj2" fmla="val 218699"/>
              <a:gd name="adj3" fmla="val 16667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Já se jmenuji Fousek.</a:t>
            </a:r>
            <a:endParaRPr lang="cs-CZ" sz="32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5576" y="2924943"/>
            <a:ext cx="2210468" cy="23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9626" y="2852935"/>
            <a:ext cx="2612814" cy="25202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3835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ový popisek 2"/>
          <p:cNvSpPr/>
          <p:nvPr/>
        </p:nvSpPr>
        <p:spPr>
          <a:xfrm>
            <a:off x="2970373" y="1196752"/>
            <a:ext cx="3312368" cy="1908210"/>
          </a:xfrm>
          <a:prstGeom prst="wedgeRoundRectCallout">
            <a:avLst>
              <a:gd name="adj1" fmla="val -90393"/>
              <a:gd name="adj2" fmla="val 43182"/>
              <a:gd name="adj3" fmla="val 16667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Ahoj Fousku, půjdeš si se mnou hrát?</a:t>
            </a:r>
            <a:endParaRPr lang="cs-CZ" sz="3200" b="1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5742384" y="620688"/>
            <a:ext cx="2511896" cy="1152128"/>
          </a:xfrm>
          <a:prstGeom prst="wedgeRoundRectCallout">
            <a:avLst>
              <a:gd name="adj1" fmla="val -25809"/>
              <a:gd name="adj2" fmla="val 218699"/>
              <a:gd name="adj3" fmla="val 16667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Ahoj Zoubku!</a:t>
            </a:r>
            <a:endParaRPr lang="cs-CZ" sz="32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76383" y="1916832"/>
            <a:ext cx="2210468" cy="23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9626" y="2852935"/>
            <a:ext cx="2612814" cy="25202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2970373" y="3871497"/>
            <a:ext cx="2736304" cy="1548171"/>
          </a:xfrm>
          <a:prstGeom prst="wedgeRoundRectCallout">
            <a:avLst>
              <a:gd name="adj1" fmla="val 70932"/>
              <a:gd name="adj2" fmla="val -53559"/>
              <a:gd name="adj3" fmla="val 16667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Fajn, budeme spolu počítat!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974524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39552" y="164539"/>
            <a:ext cx="2592417" cy="6551782"/>
            <a:chOff x="187088" y="539506"/>
            <a:chExt cx="2592417" cy="6551782"/>
          </a:xfrm>
        </p:grpSpPr>
        <p:sp>
          <p:nvSpPr>
            <p:cNvPr id="5" name="Obdélník 4"/>
            <p:cNvSpPr/>
            <p:nvPr/>
          </p:nvSpPr>
          <p:spPr>
            <a:xfrm>
              <a:off x="819256" y="130770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0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6" name="Rovnoramenný trojúhelník 5"/>
            <p:cNvSpPr/>
            <p:nvPr/>
          </p:nvSpPr>
          <p:spPr>
            <a:xfrm>
              <a:off x="187088" y="539506"/>
              <a:ext cx="2592417" cy="768202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819256" y="603972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72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819256" y="288504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24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9" name="Obdélník 8"/>
            <p:cNvSpPr/>
            <p:nvPr/>
          </p:nvSpPr>
          <p:spPr>
            <a:xfrm>
              <a:off x="819256" y="235926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16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>
              <a:off x="819254" y="183348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819252" y="446238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48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819250" y="551394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64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819256" y="341082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32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819253" y="393660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40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819256" y="656550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80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819256" y="498816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56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940152" y="164539"/>
            <a:ext cx="2592417" cy="6551782"/>
            <a:chOff x="187088" y="539506"/>
            <a:chExt cx="2592417" cy="6551782"/>
          </a:xfrm>
        </p:grpSpPr>
        <p:sp>
          <p:nvSpPr>
            <p:cNvPr id="18" name="Obdélník 17"/>
            <p:cNvSpPr/>
            <p:nvPr/>
          </p:nvSpPr>
          <p:spPr>
            <a:xfrm>
              <a:off x="819256" y="130770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80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9" name="Rovnoramenný trojúhelník 18"/>
            <p:cNvSpPr/>
            <p:nvPr/>
          </p:nvSpPr>
          <p:spPr>
            <a:xfrm>
              <a:off x="187088" y="539506"/>
              <a:ext cx="2592417" cy="768202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819256" y="603972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8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819256" y="288504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56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819256" y="235926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64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819254" y="183348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72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819252" y="446238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32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819250" y="551394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16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819256" y="341082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48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819253" y="393660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40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819256" y="656550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0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819256" y="498816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24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</p:grp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37463" y="448747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888608"/>
            <a:ext cx="2120900" cy="1884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0" name="Skupina 29"/>
          <p:cNvGrpSpPr/>
          <p:nvPr/>
        </p:nvGrpSpPr>
        <p:grpSpPr>
          <a:xfrm>
            <a:off x="5940152" y="164539"/>
            <a:ext cx="2592417" cy="6551782"/>
            <a:chOff x="187088" y="539506"/>
            <a:chExt cx="2592417" cy="6551782"/>
          </a:xfrm>
        </p:grpSpPr>
        <p:sp>
          <p:nvSpPr>
            <p:cNvPr id="31" name="Obdélník 30"/>
            <p:cNvSpPr/>
            <p:nvPr/>
          </p:nvSpPr>
          <p:spPr>
            <a:xfrm>
              <a:off x="819256" y="130770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32" name="Rovnoramenný trojúhelník 31"/>
            <p:cNvSpPr/>
            <p:nvPr/>
          </p:nvSpPr>
          <p:spPr>
            <a:xfrm>
              <a:off x="187088" y="539506"/>
              <a:ext cx="2592417" cy="768202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819256" y="603972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819256" y="288504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819256" y="235926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819254" y="183348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819252" y="446238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819250" y="551394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819256" y="341082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819253" y="393660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819256" y="656550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819256" y="498816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539546" y="164539"/>
            <a:ext cx="2592417" cy="6551782"/>
            <a:chOff x="187088" y="539506"/>
            <a:chExt cx="2592417" cy="6551782"/>
          </a:xfrm>
        </p:grpSpPr>
        <p:sp>
          <p:nvSpPr>
            <p:cNvPr id="44" name="Obdélník 43"/>
            <p:cNvSpPr/>
            <p:nvPr/>
          </p:nvSpPr>
          <p:spPr>
            <a:xfrm>
              <a:off x="819256" y="130770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45" name="Rovnoramenný trojúhelník 44"/>
            <p:cNvSpPr/>
            <p:nvPr/>
          </p:nvSpPr>
          <p:spPr>
            <a:xfrm>
              <a:off x="187088" y="539506"/>
              <a:ext cx="2592417" cy="768202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819256" y="603972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819256" y="288504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819256" y="235926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819254" y="183348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819252" y="446238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819250" y="551394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819256" y="341082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819253" y="393660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819256" y="656550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819256" y="4988168"/>
              <a:ext cx="1328083" cy="52578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 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39581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ový popisek 2"/>
          <p:cNvSpPr/>
          <p:nvPr/>
        </p:nvSpPr>
        <p:spPr>
          <a:xfrm>
            <a:off x="467544" y="1412776"/>
            <a:ext cx="2232248" cy="1152128"/>
          </a:xfrm>
          <a:prstGeom prst="wedgeRoundRectCallout">
            <a:avLst>
              <a:gd name="adj1" fmla="val 62272"/>
              <a:gd name="adj2" fmla="val 199846"/>
              <a:gd name="adj3" fmla="val 16667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Zkusíme si příklady!</a:t>
            </a:r>
            <a:endParaRPr lang="cs-CZ" sz="3200" b="1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5724128" y="620688"/>
            <a:ext cx="2511896" cy="1152128"/>
          </a:xfrm>
          <a:prstGeom prst="wedgeRoundRectCallout">
            <a:avLst>
              <a:gd name="adj1" fmla="val -25809"/>
              <a:gd name="adj2" fmla="val 218699"/>
              <a:gd name="adj3" fmla="val 16667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Násobky již umíme!</a:t>
            </a:r>
            <a:endParaRPr lang="cs-CZ" sz="32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83768" y="3573016"/>
            <a:ext cx="2210468" cy="23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9626" y="2852935"/>
            <a:ext cx="2612814" cy="25202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1718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6948263" y="4347183"/>
            <a:ext cx="1599715" cy="1111885"/>
            <a:chOff x="947860" y="1484784"/>
            <a:chExt cx="1599715" cy="1111885"/>
          </a:xfrm>
        </p:grpSpPr>
        <p:sp>
          <p:nvSpPr>
            <p:cNvPr id="2" name="Obdélník 1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10 . 8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3" name="Rovnoramenný trojúhelník 2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720181" y="2468178"/>
            <a:ext cx="1599715" cy="1111885"/>
            <a:chOff x="947860" y="1484784"/>
            <a:chExt cx="1599715" cy="1111885"/>
          </a:xfrm>
        </p:grpSpPr>
        <p:sp>
          <p:nvSpPr>
            <p:cNvPr id="7" name="Obdélník 6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2 . 8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8" name="Rovnoramenný trojúhelník 7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39698" y="2920765"/>
            <a:ext cx="1599715" cy="1111885"/>
            <a:chOff x="947860" y="1484784"/>
            <a:chExt cx="1599715" cy="1111885"/>
          </a:xfrm>
        </p:grpSpPr>
        <p:sp>
          <p:nvSpPr>
            <p:cNvPr id="10" name="Obdélník 9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1 . 8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1" name="Rovnoramenný trojúhelník 10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371968" y="2028392"/>
            <a:ext cx="1599715" cy="1111885"/>
            <a:chOff x="947860" y="1484784"/>
            <a:chExt cx="1599715" cy="1111885"/>
          </a:xfrm>
        </p:grpSpPr>
        <p:sp>
          <p:nvSpPr>
            <p:cNvPr id="13" name="Obdélník 12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8 . 8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4" name="Rovnoramenný trojúhelník 13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597204" y="2731068"/>
            <a:ext cx="1599715" cy="1111885"/>
            <a:chOff x="947860" y="1484784"/>
            <a:chExt cx="1599715" cy="1111885"/>
          </a:xfrm>
        </p:grpSpPr>
        <p:sp>
          <p:nvSpPr>
            <p:cNvPr id="16" name="Obdélník 15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5 . 8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7" name="Rovnoramenný trojúhelník 16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826511" y="4855538"/>
            <a:ext cx="1599715" cy="1111885"/>
            <a:chOff x="947860" y="1484784"/>
            <a:chExt cx="1599715" cy="1111885"/>
          </a:xfrm>
        </p:grpSpPr>
        <p:sp>
          <p:nvSpPr>
            <p:cNvPr id="19" name="Obdélník 18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7 . 8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0" name="Rovnoramenný trojúhelník 19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911314" y="4032650"/>
            <a:ext cx="1599715" cy="1111885"/>
            <a:chOff x="947860" y="1484784"/>
            <a:chExt cx="1599715" cy="1111885"/>
          </a:xfrm>
        </p:grpSpPr>
        <p:sp>
          <p:nvSpPr>
            <p:cNvPr id="22" name="Obdélník 21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4 . 8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3" name="Rovnoramenný trojúhelník 22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819254" y="4821628"/>
            <a:ext cx="1599715" cy="1111885"/>
            <a:chOff x="947860" y="1484784"/>
            <a:chExt cx="1599715" cy="1111885"/>
          </a:xfrm>
        </p:grpSpPr>
        <p:sp>
          <p:nvSpPr>
            <p:cNvPr id="25" name="Obdélník 24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9 . 8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6" name="Rovnoramenný trojúhelník 25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3810850" y="625371"/>
            <a:ext cx="1599715" cy="1111885"/>
            <a:chOff x="947860" y="1484784"/>
            <a:chExt cx="1599715" cy="1111885"/>
          </a:xfrm>
        </p:grpSpPr>
        <p:sp>
          <p:nvSpPr>
            <p:cNvPr id="31" name="Obdélník 30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6 . 8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32" name="Rovnoramenný trojúhelník 31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683439" y="721603"/>
            <a:ext cx="1599715" cy="1111885"/>
            <a:chOff x="947860" y="1484784"/>
            <a:chExt cx="1599715" cy="1111885"/>
          </a:xfrm>
        </p:grpSpPr>
        <p:sp>
          <p:nvSpPr>
            <p:cNvPr id="34" name="Obdélník 33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3 . 8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35" name="Rovnoramenný trojúhelník 34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sp>
        <p:nvSpPr>
          <p:cNvPr id="39" name="TextovéPole 38"/>
          <p:cNvSpPr txBox="1"/>
          <p:nvPr/>
        </p:nvSpPr>
        <p:spPr>
          <a:xfrm>
            <a:off x="7219314" y="250781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970070" y="292902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8</a:t>
            </a:r>
            <a:endParaRPr lang="cs-CZ" sz="32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871101" y="207842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64</a:t>
            </a:r>
            <a:endParaRPr lang="cs-CZ" sz="3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096336" y="280019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40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303502" y="4874293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72</a:t>
            </a:r>
            <a:endParaRPr lang="cs-CZ" sz="32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296480" y="67316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48</a:t>
            </a:r>
            <a:endParaRPr lang="cs-CZ" sz="32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410449" y="4096223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32</a:t>
            </a:r>
            <a:endParaRPr lang="cs-CZ" sz="32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447397" y="438724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80</a:t>
            </a:r>
            <a:endParaRPr lang="cs-CZ" sz="32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325645" y="490379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56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50584" y="79631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24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" b="99000" l="4667" r="100000">
                        <a14:foregroundMark x1="78000" y1="89667" x2="83000" y2="8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0044" y="39330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6781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6948263" y="4347183"/>
            <a:ext cx="1599715" cy="1111885"/>
            <a:chOff x="947860" y="1484784"/>
            <a:chExt cx="1599715" cy="1111885"/>
          </a:xfrm>
        </p:grpSpPr>
        <p:sp>
          <p:nvSpPr>
            <p:cNvPr id="2" name="Obdélník 1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10 . 8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3" name="Rovnoramenný trojúhelník 2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720181" y="2468178"/>
            <a:ext cx="1599715" cy="1111885"/>
            <a:chOff x="947860" y="1484784"/>
            <a:chExt cx="1599715" cy="1111885"/>
          </a:xfrm>
        </p:grpSpPr>
        <p:sp>
          <p:nvSpPr>
            <p:cNvPr id="7" name="Obdélník 6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2 . 8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8" name="Rovnoramenný trojúhelník 7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39698" y="2920765"/>
            <a:ext cx="1599715" cy="1111885"/>
            <a:chOff x="947860" y="1484784"/>
            <a:chExt cx="1599715" cy="1111885"/>
          </a:xfrm>
        </p:grpSpPr>
        <p:sp>
          <p:nvSpPr>
            <p:cNvPr id="10" name="Obdélník 9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1 . 8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1" name="Rovnoramenný trojúhelník 10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371968" y="2028392"/>
            <a:ext cx="1599715" cy="1111885"/>
            <a:chOff x="947860" y="1484784"/>
            <a:chExt cx="1599715" cy="1111885"/>
          </a:xfrm>
        </p:grpSpPr>
        <p:sp>
          <p:nvSpPr>
            <p:cNvPr id="13" name="Obdélník 12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8 . 8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4" name="Rovnoramenný trojúhelník 13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597204" y="2731068"/>
            <a:ext cx="1599715" cy="1111885"/>
            <a:chOff x="947860" y="1484784"/>
            <a:chExt cx="1599715" cy="1111885"/>
          </a:xfrm>
        </p:grpSpPr>
        <p:sp>
          <p:nvSpPr>
            <p:cNvPr id="16" name="Obdélník 15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5 . 8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7" name="Rovnoramenný trojúhelník 16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826511" y="4855538"/>
            <a:ext cx="1599715" cy="1111885"/>
            <a:chOff x="947860" y="1484784"/>
            <a:chExt cx="1599715" cy="1111885"/>
          </a:xfrm>
        </p:grpSpPr>
        <p:sp>
          <p:nvSpPr>
            <p:cNvPr id="19" name="Obdélník 18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7 . 8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0" name="Rovnoramenný trojúhelník 19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911314" y="4032650"/>
            <a:ext cx="1599715" cy="1111885"/>
            <a:chOff x="947860" y="1484784"/>
            <a:chExt cx="1599715" cy="1111885"/>
          </a:xfrm>
        </p:grpSpPr>
        <p:sp>
          <p:nvSpPr>
            <p:cNvPr id="22" name="Obdélník 21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4 . 8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3" name="Rovnoramenný trojúhelník 22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819254" y="4821628"/>
            <a:ext cx="1599715" cy="1111885"/>
            <a:chOff x="947860" y="1484784"/>
            <a:chExt cx="1599715" cy="1111885"/>
          </a:xfrm>
        </p:grpSpPr>
        <p:sp>
          <p:nvSpPr>
            <p:cNvPr id="25" name="Obdélník 24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9 . 8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6" name="Rovnoramenný trojúhelník 25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3810850" y="625371"/>
            <a:ext cx="1599715" cy="1111885"/>
            <a:chOff x="947860" y="1484784"/>
            <a:chExt cx="1599715" cy="1111885"/>
          </a:xfrm>
        </p:grpSpPr>
        <p:sp>
          <p:nvSpPr>
            <p:cNvPr id="31" name="Obdélník 30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6 . 8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32" name="Rovnoramenný trojúhelník 31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683439" y="721603"/>
            <a:ext cx="1599715" cy="1111885"/>
            <a:chOff x="947860" y="1484784"/>
            <a:chExt cx="1599715" cy="1111885"/>
          </a:xfrm>
        </p:grpSpPr>
        <p:sp>
          <p:nvSpPr>
            <p:cNvPr id="34" name="Obdélník 33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3 . 8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35" name="Rovnoramenný trojúhelník 34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" b="99000" l="4667" r="100000">
                        <a14:foregroundMark x1="78000" y1="89667" x2="83000" y2="8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0044" y="39330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3139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6948263" y="4347183"/>
            <a:ext cx="1599715" cy="1111885"/>
            <a:chOff x="947860" y="1484784"/>
            <a:chExt cx="1599715" cy="1111885"/>
          </a:xfrm>
        </p:grpSpPr>
        <p:sp>
          <p:nvSpPr>
            <p:cNvPr id="2" name="Obdélník 1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48</a:t>
              </a: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 </a:t>
              </a:r>
              <a:r>
                <a:rPr lang="cs-CZ" sz="3200" dirty="0">
                  <a:solidFill>
                    <a:schemeClr val="tx1"/>
                  </a:solidFill>
                  <a:ea typeface="Calibri"/>
                  <a:cs typeface="Times New Roman"/>
                </a:rPr>
                <a:t>:</a:t>
              </a: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3" name="Rovnoramenný trojúhelník 2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720181" y="2468178"/>
            <a:ext cx="1599715" cy="1111885"/>
            <a:chOff x="947860" y="1484784"/>
            <a:chExt cx="1599715" cy="1111885"/>
          </a:xfrm>
        </p:grpSpPr>
        <p:sp>
          <p:nvSpPr>
            <p:cNvPr id="7" name="Obdélník 6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56 :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8" name="Rovnoramenný trojúhelník 7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39698" y="2920765"/>
            <a:ext cx="1599715" cy="1111885"/>
            <a:chOff x="947860" y="1484784"/>
            <a:chExt cx="1599715" cy="1111885"/>
          </a:xfrm>
        </p:grpSpPr>
        <p:sp>
          <p:nvSpPr>
            <p:cNvPr id="10" name="Obdélník 9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16 :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1" name="Rovnoramenný trojúhelník 10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371968" y="2028392"/>
            <a:ext cx="1599715" cy="1111885"/>
            <a:chOff x="947860" y="1484784"/>
            <a:chExt cx="1599715" cy="1111885"/>
          </a:xfrm>
        </p:grpSpPr>
        <p:sp>
          <p:nvSpPr>
            <p:cNvPr id="13" name="Obdélník 12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32 :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4" name="Rovnoramenný trojúhelník 13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597204" y="2731068"/>
            <a:ext cx="1599715" cy="1111885"/>
            <a:chOff x="947860" y="1484784"/>
            <a:chExt cx="1599715" cy="1111885"/>
          </a:xfrm>
        </p:grpSpPr>
        <p:sp>
          <p:nvSpPr>
            <p:cNvPr id="16" name="Obdélník 15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80 :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7" name="Rovnoramenný trojúhelník 16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826511" y="4855538"/>
            <a:ext cx="1599715" cy="1111885"/>
            <a:chOff x="947860" y="1484784"/>
            <a:chExt cx="1599715" cy="1111885"/>
          </a:xfrm>
        </p:grpSpPr>
        <p:sp>
          <p:nvSpPr>
            <p:cNvPr id="19" name="Obdélník 18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72 :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0" name="Rovnoramenný trojúhelník 19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911314" y="4032650"/>
            <a:ext cx="1599715" cy="1111885"/>
            <a:chOff x="947860" y="1484784"/>
            <a:chExt cx="1599715" cy="1111885"/>
          </a:xfrm>
        </p:grpSpPr>
        <p:sp>
          <p:nvSpPr>
            <p:cNvPr id="22" name="Obdélník 21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40 :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3" name="Rovnoramenný trojúhelník 22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819254" y="4821628"/>
            <a:ext cx="1599715" cy="1111885"/>
            <a:chOff x="947860" y="1484784"/>
            <a:chExt cx="1599715" cy="1111885"/>
          </a:xfrm>
        </p:grpSpPr>
        <p:sp>
          <p:nvSpPr>
            <p:cNvPr id="25" name="Obdélník 24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24 :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6" name="Rovnoramenný trojúhelník 25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3810850" y="625371"/>
            <a:ext cx="1599715" cy="1111885"/>
            <a:chOff x="947860" y="1484784"/>
            <a:chExt cx="1599715" cy="1111885"/>
          </a:xfrm>
        </p:grpSpPr>
        <p:sp>
          <p:nvSpPr>
            <p:cNvPr id="31" name="Obdélník 30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8 :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32" name="Rovnoramenný trojúhelník 31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683439" y="721603"/>
            <a:ext cx="1599715" cy="1111885"/>
            <a:chOff x="947860" y="1484784"/>
            <a:chExt cx="1599715" cy="1111885"/>
          </a:xfrm>
        </p:grpSpPr>
        <p:sp>
          <p:nvSpPr>
            <p:cNvPr id="34" name="Obdélník 33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64 :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35" name="Rovnoramenný trojúhelník 34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sp>
        <p:nvSpPr>
          <p:cNvPr id="39" name="TextovéPole 38"/>
          <p:cNvSpPr txBox="1"/>
          <p:nvPr/>
        </p:nvSpPr>
        <p:spPr>
          <a:xfrm>
            <a:off x="7323510" y="250781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7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970070" y="292902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975297" y="207842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096336" y="280019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1</a:t>
            </a:r>
            <a:r>
              <a:rPr lang="cs-CZ" sz="3200" dirty="0" smtClean="0"/>
              <a:t>0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422584" y="487429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3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4400676" y="673168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514644" y="409622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5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7551593" y="4387249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6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5429840" y="4891878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9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286769" y="79631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8</a:t>
            </a:r>
            <a:endParaRPr lang="cs-CZ" sz="3200" dirty="0"/>
          </a:p>
        </p:txBody>
      </p:sp>
      <p:pic>
        <p:nvPicPr>
          <p:cNvPr id="48" name="imgHvThumb" descr="Zobrazit podrobnosti"/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9896" r="92708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 flipH="1">
            <a:off x="6196919" y="316325"/>
            <a:ext cx="2122975" cy="1883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46723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6948263" y="4347183"/>
            <a:ext cx="1599715" cy="1111885"/>
            <a:chOff x="947860" y="1484784"/>
            <a:chExt cx="1599715" cy="1111885"/>
          </a:xfrm>
        </p:grpSpPr>
        <p:sp>
          <p:nvSpPr>
            <p:cNvPr id="2" name="Obdélník 1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48</a:t>
              </a: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 </a:t>
              </a:r>
              <a:r>
                <a:rPr lang="cs-CZ" sz="3200" dirty="0">
                  <a:solidFill>
                    <a:schemeClr val="tx1"/>
                  </a:solidFill>
                  <a:ea typeface="Calibri"/>
                  <a:cs typeface="Times New Roman"/>
                </a:rPr>
                <a:t>:</a:t>
              </a: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3" name="Rovnoramenný trojúhelník 2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720181" y="2468178"/>
            <a:ext cx="1599715" cy="1111885"/>
            <a:chOff x="947860" y="1484784"/>
            <a:chExt cx="1599715" cy="1111885"/>
          </a:xfrm>
        </p:grpSpPr>
        <p:sp>
          <p:nvSpPr>
            <p:cNvPr id="7" name="Obdélník 6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56 :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8" name="Rovnoramenný trojúhelník 7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39698" y="2920765"/>
            <a:ext cx="1599715" cy="1111885"/>
            <a:chOff x="947860" y="1484784"/>
            <a:chExt cx="1599715" cy="1111885"/>
          </a:xfrm>
        </p:grpSpPr>
        <p:sp>
          <p:nvSpPr>
            <p:cNvPr id="10" name="Obdélník 9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16 :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1" name="Rovnoramenný trojúhelník 10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371968" y="2028392"/>
            <a:ext cx="1599715" cy="1111885"/>
            <a:chOff x="947860" y="1484784"/>
            <a:chExt cx="1599715" cy="1111885"/>
          </a:xfrm>
        </p:grpSpPr>
        <p:sp>
          <p:nvSpPr>
            <p:cNvPr id="13" name="Obdélník 12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32 :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4" name="Rovnoramenný trojúhelník 13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597204" y="2731068"/>
            <a:ext cx="1599715" cy="1111885"/>
            <a:chOff x="947860" y="1484784"/>
            <a:chExt cx="1599715" cy="1111885"/>
          </a:xfrm>
        </p:grpSpPr>
        <p:sp>
          <p:nvSpPr>
            <p:cNvPr id="16" name="Obdélník 15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80 :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7" name="Rovnoramenný trojúhelník 16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826511" y="4855538"/>
            <a:ext cx="1599715" cy="1111885"/>
            <a:chOff x="947860" y="1484784"/>
            <a:chExt cx="1599715" cy="1111885"/>
          </a:xfrm>
        </p:grpSpPr>
        <p:sp>
          <p:nvSpPr>
            <p:cNvPr id="19" name="Obdélník 18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72 :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0" name="Rovnoramenný trojúhelník 19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911314" y="4032650"/>
            <a:ext cx="1599715" cy="1111885"/>
            <a:chOff x="947860" y="1484784"/>
            <a:chExt cx="1599715" cy="1111885"/>
          </a:xfrm>
        </p:grpSpPr>
        <p:sp>
          <p:nvSpPr>
            <p:cNvPr id="22" name="Obdélník 21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40 :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3" name="Rovnoramenný trojúhelník 22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819254" y="4821628"/>
            <a:ext cx="1599715" cy="1111885"/>
            <a:chOff x="947860" y="1484784"/>
            <a:chExt cx="1599715" cy="1111885"/>
          </a:xfrm>
        </p:grpSpPr>
        <p:sp>
          <p:nvSpPr>
            <p:cNvPr id="25" name="Obdélník 24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24 :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6" name="Rovnoramenný trojúhelník 25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3810850" y="625371"/>
            <a:ext cx="1599715" cy="1111885"/>
            <a:chOff x="947860" y="1484784"/>
            <a:chExt cx="1599715" cy="1111885"/>
          </a:xfrm>
        </p:grpSpPr>
        <p:sp>
          <p:nvSpPr>
            <p:cNvPr id="31" name="Obdélník 30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8 :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32" name="Rovnoramenný trojúhelník 31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683439" y="721603"/>
            <a:ext cx="1599715" cy="1111885"/>
            <a:chOff x="947860" y="1484784"/>
            <a:chExt cx="1599715" cy="1111885"/>
          </a:xfrm>
        </p:grpSpPr>
        <p:sp>
          <p:nvSpPr>
            <p:cNvPr id="34" name="Obdélník 33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9CE43C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32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64 : 8</a:t>
              </a:r>
              <a:endParaRPr lang="cs-CZ" sz="32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35" name="Rovnoramenný trojúhelník 34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pic>
        <p:nvPicPr>
          <p:cNvPr id="48" name="imgHvThumb" descr="Zobrazit podrobnosti"/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9896" r="92708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 flipH="1">
            <a:off x="6196919" y="316325"/>
            <a:ext cx="2122975" cy="1883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07970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813" y="558800"/>
            <a:ext cx="8334375" cy="597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3311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275</Words>
  <Application>Microsoft Office PowerPoint</Application>
  <PresentationFormat>Předvádění na obrazovce (4:3)</PresentationFormat>
  <Paragraphs>177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Mirka Cedidlová</cp:lastModifiedBy>
  <cp:revision>26</cp:revision>
  <dcterms:created xsi:type="dcterms:W3CDTF">2012-07-22T20:26:03Z</dcterms:created>
  <dcterms:modified xsi:type="dcterms:W3CDTF">2012-09-17T20:15:34Z</dcterms:modified>
</cp:coreProperties>
</file>