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74" r:id="rId5"/>
    <p:sldId id="267" r:id="rId6"/>
    <p:sldId id="264" r:id="rId7"/>
    <p:sldId id="268" r:id="rId8"/>
    <p:sldId id="265" r:id="rId9"/>
    <p:sldId id="270" r:id="rId10"/>
    <p:sldId id="269" r:id="rId11"/>
    <p:sldId id="260" r:id="rId12"/>
    <p:sldId id="258" r:id="rId13"/>
    <p:sldId id="271" r:id="rId14"/>
    <p:sldId id="262" r:id="rId15"/>
    <p:sldId id="275" r:id="rId16"/>
    <p:sldId id="261" r:id="rId17"/>
    <p:sldId id="266" r:id="rId18"/>
    <p:sldId id="272" r:id="rId19"/>
    <p:sldId id="273" r:id="rId20"/>
    <p:sldId id="263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VY_32_INOVACE_01_VLASTIVĚDA 5.ROČNÍK_PRAHA A OKOLÍ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PRAHA A OKOLÍ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BC4F8C29-70C1-4578-80AC-F5BB328D8EF9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61DC8641-D41C-40F1-8A3D-F151F1B151AD}" type="parTrans" cxnId="{15AD107E-B9A1-4C42-BD67-31BCA13F5098}">
      <dgm:prSet/>
      <dgm:spPr/>
      <dgm:t>
        <a:bodyPr/>
        <a:lstStyle/>
        <a:p>
          <a:pPr algn="l"/>
          <a:endParaRPr lang="cs-CZ"/>
        </a:p>
      </dgm:t>
    </dgm:pt>
    <dgm:pt modelId="{F4F3D41E-CB91-4EC2-B6C7-DFC222BCDF07}" type="sibTrans" cxnId="{15AD107E-B9A1-4C42-BD67-31BCA13F509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771D3EE-D70A-4EA6-B5E3-6F8F1880CB5C}" type="pres">
      <dgm:prSet presAssocID="{BC4F8C29-70C1-4578-80AC-F5BB328D8EF9}" presName="vertSpace5" presStyleLbl="node1" presStyleIdx="3" presStyleCnt="6"/>
      <dgm:spPr/>
      <dgm:t>
        <a:bodyPr/>
        <a:lstStyle/>
        <a:p>
          <a:endParaRPr lang="cs-CZ"/>
        </a:p>
      </dgm:t>
    </dgm:pt>
    <dgm:pt modelId="{9B6D3716-C70A-444A-B0AB-AFAE0F072BC4}" type="pres">
      <dgm:prSet presAssocID="{BC4F8C29-70C1-4578-80AC-F5BB328D8EF9}" presName="circle5" presStyleLbl="node1" presStyleIdx="4" presStyleCnt="6"/>
      <dgm:spPr/>
      <dgm:t>
        <a:bodyPr/>
        <a:lstStyle/>
        <a:p>
          <a:endParaRPr lang="cs-CZ"/>
        </a:p>
      </dgm:t>
    </dgm:pt>
    <dgm:pt modelId="{3E2DDEB2-D74C-418F-9819-8723A57216A1}" type="pres">
      <dgm:prSet presAssocID="{BC4F8C29-70C1-4578-80AC-F5BB328D8EF9}" presName="rect5" presStyleLbl="alignAcc1" presStyleIdx="4" presStyleCnt="6"/>
      <dgm:spPr/>
      <dgm:t>
        <a:bodyPr/>
        <a:lstStyle/>
        <a:p>
          <a:endParaRPr lang="cs-CZ"/>
        </a:p>
      </dgm:t>
    </dgm:pt>
    <dgm:pt modelId="{E61B780B-55A6-49EA-AC92-3CE4D195BDB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E7BDD2EB-25BA-4469-B27E-8E1B13E562D2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51F3AEE-53DE-4678-96CD-420D3E4FD6B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4AC196-3A91-49F3-885F-F3B292562819}" type="pres">
      <dgm:prSet presAssocID="{BC4F8C29-70C1-4578-80AC-F5BB328D8EF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877E96-5EF9-4B2E-ADDA-601AF2AFF80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136207-2ED7-4C5F-B340-2199A66A4DE7}" type="presOf" srcId="{BC4F8C29-70C1-4578-80AC-F5BB328D8EF9}" destId="{3E2DDEB2-D74C-418F-9819-8723A57216A1}" srcOrd="0" destOrd="0" presId="urn:microsoft.com/office/officeart/2005/8/layout/target3"/>
    <dgm:cxn modelId="{7E70065C-7071-4CC1-BEF6-A92701968C62}" type="presOf" srcId="{4C35D32F-0EAB-4CD7-82EE-45574DC2A586}" destId="{04877E96-5EF9-4B2E-ADDA-601AF2AFF80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5AD107E-B9A1-4C42-BD67-31BCA13F5098}" srcId="{757F3AB3-0718-4624-B441-E567A8F0AB56}" destId="{BC4F8C29-70C1-4578-80AC-F5BB328D8EF9}" srcOrd="4" destOrd="0" parTransId="{61DC8641-D41C-40F1-8A3D-F151F1B151AD}" sibTransId="{F4F3D41E-CB91-4EC2-B6C7-DFC222BCDF07}"/>
    <dgm:cxn modelId="{0B3C4664-A550-4C75-917E-A65C7B99CFB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58DE49D-0E9B-4220-B70E-E3C4986B7703}" type="presOf" srcId="{4C35D32F-0EAB-4CD7-82EE-45574DC2A586}" destId="{251F3AEE-53DE-4678-96CD-420D3E4FD6BF}" srcOrd="0" destOrd="0" presId="urn:microsoft.com/office/officeart/2005/8/layout/target3"/>
    <dgm:cxn modelId="{658F308E-7632-4265-8C28-8EFC1CED96FB}" type="presOf" srcId="{757F3AB3-0718-4624-B441-E567A8F0AB56}" destId="{333A1088-737F-45CB-B68E-254E46348037}" srcOrd="0" destOrd="0" presId="urn:microsoft.com/office/officeart/2005/8/layout/target3"/>
    <dgm:cxn modelId="{D88B14FE-8EA5-4ABF-A6AC-395D2171EDE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FCFE5D-62FE-4CFD-89C2-7831859D754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CF9420-A1C0-487C-9916-1D66B074E9DA}" type="presOf" srcId="{D1B46980-6531-4606-95E6-44980827E919}" destId="{2BE915AB-18AA-4053-B92C-3BFC9ED204BB}" srcOrd="1" destOrd="0" presId="urn:microsoft.com/office/officeart/2005/8/layout/target3"/>
    <dgm:cxn modelId="{E18C2A07-38CA-4575-8BD5-5383D97EBE65}" type="presOf" srcId="{B651F6E3-6281-48DB-9319-2AEAFDAE7572}" destId="{6BB5E863-4638-4E1D-BFDE-399D028AC4ED}" srcOrd="1" destOrd="0" presId="urn:microsoft.com/office/officeart/2005/8/layout/target3"/>
    <dgm:cxn modelId="{E7257051-0682-4C89-9752-3A95C6C86BB9}" type="presOf" srcId="{B651F6E3-6281-48DB-9319-2AEAFDAE7572}" destId="{619D679B-A015-4ECF-8348-D1034C574F40}" srcOrd="0" destOrd="0" presId="urn:microsoft.com/office/officeart/2005/8/layout/target3"/>
    <dgm:cxn modelId="{D3701798-63F2-4562-BADB-389222D59E8A}" type="presOf" srcId="{D1D4F407-5343-4D3F-B5B9-D407B03CAEB4}" destId="{AED2198E-93D5-4001-81B4-73124B309672}" srcOrd="1" destOrd="0" presId="urn:microsoft.com/office/officeart/2005/8/layout/target3"/>
    <dgm:cxn modelId="{5DFD7DD0-94DA-45D1-BA63-10A997DC1783}" type="presOf" srcId="{BC4F8C29-70C1-4578-80AC-F5BB328D8EF9}" destId="{404AC196-3A91-49F3-885F-F3B292562819}" srcOrd="1" destOrd="0" presId="urn:microsoft.com/office/officeart/2005/8/layout/target3"/>
    <dgm:cxn modelId="{E9E3DEAC-4A44-4120-8808-EC71CA5AC888}" type="presOf" srcId="{D8197B8C-B260-4A16-BDF4-0947B075E274}" destId="{25B08C86-7E15-44DC-BE7F-FFB55DD49D12}" srcOrd="0" destOrd="0" presId="urn:microsoft.com/office/officeart/2005/8/layout/target3"/>
    <dgm:cxn modelId="{59A74E66-105A-4B51-A653-47AD30DA427E}" type="presParOf" srcId="{333A1088-737F-45CB-B68E-254E46348037}" destId="{F5ABB229-8D3B-4694-996A-96F23CF14429}" srcOrd="0" destOrd="0" presId="urn:microsoft.com/office/officeart/2005/8/layout/target3"/>
    <dgm:cxn modelId="{1C365935-7D72-4407-8EE3-859F0ABDC92E}" type="presParOf" srcId="{333A1088-737F-45CB-B68E-254E46348037}" destId="{F41139FD-01EE-4571-8B17-4FB00FC51163}" srcOrd="1" destOrd="0" presId="urn:microsoft.com/office/officeart/2005/8/layout/target3"/>
    <dgm:cxn modelId="{CA6A5982-6268-4ED7-B480-BC7F250D1DD7}" type="presParOf" srcId="{333A1088-737F-45CB-B68E-254E46348037}" destId="{D005CE8C-CC26-4C3E-AC11-E15060ECD759}" srcOrd="2" destOrd="0" presId="urn:microsoft.com/office/officeart/2005/8/layout/target3"/>
    <dgm:cxn modelId="{70F98170-EFD4-4462-A1A9-12EF4AC2B286}" type="presParOf" srcId="{333A1088-737F-45CB-B68E-254E46348037}" destId="{2C702D82-9B77-49B7-9568-BB8EB47C3372}" srcOrd="3" destOrd="0" presId="urn:microsoft.com/office/officeart/2005/8/layout/target3"/>
    <dgm:cxn modelId="{A2965C2A-A3A8-466F-975F-DED3F882D0EF}" type="presParOf" srcId="{333A1088-737F-45CB-B68E-254E46348037}" destId="{A52A0455-90FF-4808-ABD0-F02540D31D5A}" srcOrd="4" destOrd="0" presId="urn:microsoft.com/office/officeart/2005/8/layout/target3"/>
    <dgm:cxn modelId="{A79449A3-2E11-4004-ABA5-DE008EB10BE6}" type="presParOf" srcId="{333A1088-737F-45CB-B68E-254E46348037}" destId="{6140AFEC-043D-4C43-A2F9-D0F5331DF3A3}" srcOrd="5" destOrd="0" presId="urn:microsoft.com/office/officeart/2005/8/layout/target3"/>
    <dgm:cxn modelId="{095450D1-D5CD-4FE6-8DB5-FB2920E84071}" type="presParOf" srcId="{333A1088-737F-45CB-B68E-254E46348037}" destId="{9358AC05-5D7D-4327-9F80-1AD486AEA664}" srcOrd="6" destOrd="0" presId="urn:microsoft.com/office/officeart/2005/8/layout/target3"/>
    <dgm:cxn modelId="{B3A01E20-6BDD-421C-AF7B-211D851941CA}" type="presParOf" srcId="{333A1088-737F-45CB-B68E-254E46348037}" destId="{313FC574-E1CD-4FB4-B054-0B805CE0447D}" srcOrd="7" destOrd="0" presId="urn:microsoft.com/office/officeart/2005/8/layout/target3"/>
    <dgm:cxn modelId="{8AE0D889-1F71-4568-A38D-D3F07D328892}" type="presParOf" srcId="{333A1088-737F-45CB-B68E-254E46348037}" destId="{619D679B-A015-4ECF-8348-D1034C574F40}" srcOrd="8" destOrd="0" presId="urn:microsoft.com/office/officeart/2005/8/layout/target3"/>
    <dgm:cxn modelId="{D5336BEC-5480-46A4-84CD-CBE97BFB5CA0}" type="presParOf" srcId="{333A1088-737F-45CB-B68E-254E46348037}" destId="{322283A8-4A27-4CDA-BAE3-F381106A9174}" srcOrd="9" destOrd="0" presId="urn:microsoft.com/office/officeart/2005/8/layout/target3"/>
    <dgm:cxn modelId="{FF79783D-9CA8-431C-9FF8-4192243C856F}" type="presParOf" srcId="{333A1088-737F-45CB-B68E-254E46348037}" destId="{FFC9F71D-1B4F-4AD9-A4A6-86ADEFC8AF5C}" srcOrd="10" destOrd="0" presId="urn:microsoft.com/office/officeart/2005/8/layout/target3"/>
    <dgm:cxn modelId="{C5B4B687-902C-4066-A2B3-AE3DAA9C8A5D}" type="presParOf" srcId="{333A1088-737F-45CB-B68E-254E46348037}" destId="{25B08C86-7E15-44DC-BE7F-FFB55DD49D12}" srcOrd="11" destOrd="0" presId="urn:microsoft.com/office/officeart/2005/8/layout/target3"/>
    <dgm:cxn modelId="{0CBF434F-9640-4DE5-A383-E5F76F6E9D3A}" type="presParOf" srcId="{333A1088-737F-45CB-B68E-254E46348037}" destId="{D771D3EE-D70A-4EA6-B5E3-6F8F1880CB5C}" srcOrd="12" destOrd="0" presId="urn:microsoft.com/office/officeart/2005/8/layout/target3"/>
    <dgm:cxn modelId="{DF555B95-4EF4-45D5-83E0-11C018553397}" type="presParOf" srcId="{333A1088-737F-45CB-B68E-254E46348037}" destId="{9B6D3716-C70A-444A-B0AB-AFAE0F072BC4}" srcOrd="13" destOrd="0" presId="urn:microsoft.com/office/officeart/2005/8/layout/target3"/>
    <dgm:cxn modelId="{8D31203D-F9FD-4FAF-B660-E2BE80F323C3}" type="presParOf" srcId="{333A1088-737F-45CB-B68E-254E46348037}" destId="{3E2DDEB2-D74C-418F-9819-8723A57216A1}" srcOrd="14" destOrd="0" presId="urn:microsoft.com/office/officeart/2005/8/layout/target3"/>
    <dgm:cxn modelId="{1A7B0D29-36E7-4305-AFA4-B20C2BED7884}" type="presParOf" srcId="{333A1088-737F-45CB-B68E-254E46348037}" destId="{E61B780B-55A6-49EA-AC92-3CE4D195BDB1}" srcOrd="15" destOrd="0" presId="urn:microsoft.com/office/officeart/2005/8/layout/target3"/>
    <dgm:cxn modelId="{59DFF562-725A-4C7B-98BB-781AFF511E01}" type="presParOf" srcId="{333A1088-737F-45CB-B68E-254E46348037}" destId="{E7BDD2EB-25BA-4469-B27E-8E1B13E562D2}" srcOrd="16" destOrd="0" presId="urn:microsoft.com/office/officeart/2005/8/layout/target3"/>
    <dgm:cxn modelId="{E96D7463-BA59-4CCC-9198-9572DA996288}" type="presParOf" srcId="{333A1088-737F-45CB-B68E-254E46348037}" destId="{251F3AEE-53DE-4678-96CD-420D3E4FD6BF}" srcOrd="17" destOrd="0" presId="urn:microsoft.com/office/officeart/2005/8/layout/target3"/>
    <dgm:cxn modelId="{F7685FB5-F6F4-4214-B66E-0664F38D6916}" type="presParOf" srcId="{333A1088-737F-45CB-B68E-254E46348037}" destId="{AED2198E-93D5-4001-81B4-73124B309672}" srcOrd="18" destOrd="0" presId="urn:microsoft.com/office/officeart/2005/8/layout/target3"/>
    <dgm:cxn modelId="{076A839A-C85B-4EDB-AC9E-F1F24D196FD8}" type="presParOf" srcId="{333A1088-737F-45CB-B68E-254E46348037}" destId="{2BE915AB-18AA-4053-B92C-3BFC9ED204BB}" srcOrd="19" destOrd="0" presId="urn:microsoft.com/office/officeart/2005/8/layout/target3"/>
    <dgm:cxn modelId="{7D0E81DB-F34F-4C42-83B8-FD01E430DC26}" type="presParOf" srcId="{333A1088-737F-45CB-B68E-254E46348037}" destId="{6BB5E863-4638-4E1D-BFDE-399D028AC4ED}" srcOrd="20" destOrd="0" presId="urn:microsoft.com/office/officeart/2005/8/layout/target3"/>
    <dgm:cxn modelId="{CAEA71B3-0280-4865-91EF-5CB8D433BAEB}" type="presParOf" srcId="{333A1088-737F-45CB-B68E-254E46348037}" destId="{5A5FFA88-C948-4069-8E93-59FA12366E83}" srcOrd="21" destOrd="0" presId="urn:microsoft.com/office/officeart/2005/8/layout/target3"/>
    <dgm:cxn modelId="{3DD1E35B-1A9D-49EF-A98C-68F18458313B}" type="presParOf" srcId="{333A1088-737F-45CB-B68E-254E46348037}" destId="{404AC196-3A91-49F3-885F-F3B292562819}" srcOrd="22" destOrd="0" presId="urn:microsoft.com/office/officeart/2005/8/layout/target3"/>
    <dgm:cxn modelId="{12993749-6E7B-45FA-9E9C-C5AC4C3FE37B}" type="presParOf" srcId="{333A1088-737F-45CB-B68E-254E46348037}" destId="{04877E96-5EF9-4B2E-ADDA-601AF2AFF80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VY_32_INOVACE_01_VLASTIVĚDA 5.ROČNÍK_PRAHA A OKOLÍ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PRAHA A OKOLÍ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9B6D3716-C70A-444A-B0AB-AFAE0F072BC4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2DDEB2-D74C-418F-9819-8723A57216A1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7BDD2EB-25BA-4469-B27E-8E1B13E562D2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1F3AEE-53DE-4678-96CD-420D3E4FD6B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EC444-52BF-4C58-BB5A-1B25C927EBDB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A3BD5-1095-4A80-B895-60552C2CC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ristik.cz/cz/kraje/hlavni-mesto-praha/okres-hlavni-mesto-praha/praha-okres-hlavni-mesto-praha/kategorie/historie-a-umeni/muzea-a-galerie/galerie/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Anotace</a:t>
            </a:r>
            <a:endParaRPr lang="cs-CZ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5. tříd</a:t>
            </a:r>
          </a:p>
          <a:p>
            <a:r>
              <a:rPr lang="cs-CZ" sz="2400" dirty="0" smtClean="0"/>
              <a:t>Možno použít pro </a:t>
            </a:r>
            <a:r>
              <a:rPr lang="cs-CZ" sz="2400" b="1" dirty="0" smtClean="0"/>
              <a:t>výklad nebo opakování učiva o Praze a jejích památkách</a:t>
            </a:r>
          </a:p>
          <a:p>
            <a:r>
              <a:rPr lang="cs-CZ" sz="2400" dirty="0" smtClean="0"/>
              <a:t>Prezentace je obohacena o aktuální informace z internetových zdrojů</a:t>
            </a:r>
          </a:p>
          <a:p>
            <a:r>
              <a:rPr lang="cs-CZ" sz="2400" dirty="0" smtClean="0"/>
              <a:t>Prezentace je zpracována jako doplňkový materiál k učebnici Vlastivědy – Putování po České republice (Alter)</a:t>
            </a:r>
          </a:p>
          <a:p>
            <a:r>
              <a:rPr lang="cs-CZ" sz="2400" dirty="0" smtClean="0"/>
              <a:t>Vhodné pro interaktivní tabuli nebo prezentaci na PC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Hradčany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Q:\dokumenty\Alena\ZŠ\Foto\Foto na DUMY\Praha - Hradčany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95536" y="1556792"/>
            <a:ext cx="8266919" cy="482453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11560" y="6021288"/>
            <a:ext cx="57606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Pražský hrad</a:t>
            </a:r>
            <a:endParaRPr lang="cs-CZ" sz="36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screen"/>
          <a:stretch>
            <a:fillRect/>
          </a:stretch>
        </p:blipFill>
        <p:spPr bwMode="auto">
          <a:xfrm>
            <a:off x="1331640" y="1412776"/>
            <a:ext cx="6913463" cy="5182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Praha – pohled z Pražského hradu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11560" y="1470029"/>
            <a:ext cx="8081956" cy="5387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Praha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22492" y="1569420"/>
            <a:ext cx="7649908" cy="5099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Petřín</a:t>
            </a:r>
            <a:endParaRPr lang="cs-CZ" sz="3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971600" y="1556792"/>
            <a:ext cx="7324344" cy="488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Pražský hrad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55576" y="1484784"/>
            <a:ext cx="7776865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Pražský hrad – II. nádvoří (kanceláře prezidenta republiky)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39552" y="1484784"/>
            <a:ext cx="7972416" cy="531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0" y="53064"/>
            <a:ext cx="4536624" cy="6804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572000" y="116632"/>
            <a:ext cx="4392488" cy="65887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06613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Katedrála sv. Víta</a:t>
            </a:r>
            <a:endParaRPr lang="cs-CZ" sz="36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79512" y="1412776"/>
            <a:ext cx="3486133" cy="52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572000" y="476672"/>
            <a:ext cx="4069080" cy="6103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Katedrála sv. Víta  - interiér</a:t>
            </a:r>
            <a:endParaRPr lang="cs-CZ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171954" y="1600200"/>
            <a:ext cx="680009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Svatováclavská kaple</a:t>
            </a:r>
            <a:endParaRPr lang="cs-CZ" sz="32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7984" y="260648"/>
            <a:ext cx="4266728" cy="6400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-15773400" y="-10134600"/>
            <a:ext cx="3255264" cy="2170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51520" y="2420888"/>
            <a:ext cx="4069080" cy="2712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39552" y="5517232"/>
            <a:ext cx="3456384" cy="7200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Státní znak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354162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Nábřeží s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Národním divadlem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899592" y="1700808"/>
            <a:ext cx="6811036" cy="4540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Pohled na Karlův most</a:t>
            </a:r>
            <a:endParaRPr lang="cs-CZ" sz="36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187624" y="1340768"/>
            <a:ext cx="6984776" cy="52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Karlův most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507413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Pohled na </a:t>
            </a:r>
            <a:r>
              <a:rPr lang="cs-CZ" dirty="0" smtClean="0">
                <a:solidFill>
                  <a:srgbClr val="C00000"/>
                </a:solidFill>
              </a:rPr>
              <a:t>Malou Stranu</a:t>
            </a:r>
            <a:endParaRPr lang="cs-CZ" dirty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/>
              <a:t>s </a:t>
            </a:r>
            <a:r>
              <a:rPr lang="cs-CZ" dirty="0" smtClean="0">
                <a:solidFill>
                  <a:srgbClr val="C00000"/>
                </a:solidFill>
              </a:rPr>
              <a:t>Chrámem sv. Mikuláše</a:t>
            </a:r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098" name="Picture 2" descr="Q:\dokumenty\Alena\ZŠ\Foto\Foto na DUMY\Karlův most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355976" y="260648"/>
            <a:ext cx="4242613" cy="6332997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707904" y="6165304"/>
            <a:ext cx="576064" cy="338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931224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Orloj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7984" y="620688"/>
            <a:ext cx="3940625" cy="5910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Prašná brána</a:t>
            </a:r>
            <a:endParaRPr lang="cs-CZ" sz="36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977934" y="332656"/>
            <a:ext cx="4731990" cy="6309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83568" y="1988840"/>
            <a:ext cx="28575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83568" y="5949280"/>
            <a:ext cx="2880320" cy="36004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Slovanský dům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Slovanský dům</a:t>
            </a:r>
            <a:endParaRPr lang="cs-CZ" sz="36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187624" y="1484784"/>
            <a:ext cx="6858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hlinkClick r:id="rId2"/>
              </a:rPr>
              <a:t>Další obrázky Prahy.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72816"/>
            <a:ext cx="6400800" cy="3240360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</a:t>
            </a:r>
            <a:endParaRPr lang="cs-CZ" dirty="0" smtClean="0">
              <a:hlinkClick r:id="rId2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foto :</a:t>
            </a:r>
          </a:p>
          <a:p>
            <a:pPr algn="l"/>
            <a:r>
              <a:rPr lang="cs-CZ" dirty="0" smtClean="0"/>
              <a:t>1. http://officeimg.vo.msecnd.net/en-us/images/MH900427886.jpg </a:t>
            </a:r>
          </a:p>
          <a:p>
            <a:pPr algn="l"/>
            <a:r>
              <a:rPr lang="cs-CZ" dirty="0" smtClean="0"/>
              <a:t>2. http://officeimg.vo.msecnd.net/en-us/images/MH900427949.jpg </a:t>
            </a:r>
          </a:p>
          <a:p>
            <a:pPr algn="l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mtClean="0"/>
              <a:t>ostatní fotografie - archiv </a:t>
            </a:r>
            <a:r>
              <a:rPr lang="cs-CZ" dirty="0" smtClean="0"/>
              <a:t>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197</Words>
  <Application>Microsoft Office PowerPoint</Application>
  <PresentationFormat>Předvádění na obrazovce (4:3)</PresentationFormat>
  <Paragraphs>42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Anotace</vt:lpstr>
      <vt:lpstr>Hradčany</vt:lpstr>
      <vt:lpstr>Pražský hrad</vt:lpstr>
      <vt:lpstr>Praha – pohled z Pražského hradu</vt:lpstr>
      <vt:lpstr>Praha</vt:lpstr>
      <vt:lpstr>Petřín</vt:lpstr>
      <vt:lpstr>Pražský hrad</vt:lpstr>
      <vt:lpstr>Pražský hrad – II. nádvoří (kanceláře prezidenta republiky)</vt:lpstr>
      <vt:lpstr>Snímek 10</vt:lpstr>
      <vt:lpstr>Katedrála sv. Víta</vt:lpstr>
      <vt:lpstr>Katedrála sv. Víta  - interiér</vt:lpstr>
      <vt:lpstr>Svatováclavská kaple</vt:lpstr>
      <vt:lpstr>Nábřeží s Národním divadlem</vt:lpstr>
      <vt:lpstr>Pohled na Karlův most</vt:lpstr>
      <vt:lpstr>Karlův most</vt:lpstr>
      <vt:lpstr>Orloj</vt:lpstr>
      <vt:lpstr>Prašná brána</vt:lpstr>
      <vt:lpstr>Slovanský dům</vt:lpstr>
      <vt:lpstr>Další obrázky Prahy.cz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44</cp:revision>
  <dcterms:created xsi:type="dcterms:W3CDTF">2012-02-01T17:21:41Z</dcterms:created>
  <dcterms:modified xsi:type="dcterms:W3CDTF">2012-09-18T16:34:09Z</dcterms:modified>
</cp:coreProperties>
</file>