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2" r:id="rId2"/>
    <p:sldId id="256" r:id="rId3"/>
    <p:sldId id="257" r:id="rId4"/>
    <p:sldId id="259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29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32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37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56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053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85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776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80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86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3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98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28E5C-5F9B-45B3-B3FB-4F1C4CE9CDB1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FBF66-30C8-471C-B0FB-10E437B4E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041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39723734"/>
              </p:ext>
            </p:extLst>
          </p:nvPr>
        </p:nvGraphicFramePr>
        <p:xfrm>
          <a:off x="1547664" y="1628800"/>
          <a:ext cx="5899150" cy="421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4" imgW="6112928" imgH="4366859" progId="Word.Document.12">
                  <p:embed/>
                </p:oleObj>
              </mc:Choice>
              <mc:Fallback>
                <p:oleObj name="Dokument" r:id="rId4" imgW="6112928" imgH="4366859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1628800"/>
                        <a:ext cx="5899150" cy="4214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601" y="5373216"/>
            <a:ext cx="45116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917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1412875"/>
            <a:ext cx="7772400" cy="21875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PAST SIMPLE AND PAST CONTINUOUS  (Minulý čas prostý a průběhový)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5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/>
          <a:lstStyle/>
          <a:p>
            <a:r>
              <a:rPr lang="cs-CZ" b="1" u="sng" dirty="0" smtClean="0"/>
              <a:t>PAST SIMPLE</a:t>
            </a:r>
            <a:endParaRPr lang="cs-CZ" b="1" u="sng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4294967295"/>
          </p:nvPr>
        </p:nvSpPr>
        <p:spPr>
          <a:xfrm>
            <a:off x="0" y="2174875"/>
            <a:ext cx="4040188" cy="3951288"/>
          </a:xfrm>
        </p:spPr>
        <p:txBody>
          <a:bodyPr/>
          <a:lstStyle/>
          <a:p>
            <a:r>
              <a:rPr lang="cs-CZ" dirty="0" smtClean="0"/>
              <a:t>Označuje ukončený minulý děj:</a:t>
            </a:r>
          </a:p>
          <a:p>
            <a:r>
              <a:rPr lang="cs-CZ" dirty="0" smtClean="0"/>
              <a:t>Last  </a:t>
            </a:r>
            <a:r>
              <a:rPr lang="cs-CZ" dirty="0" err="1" smtClean="0"/>
              <a:t>Sunday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, Jack </a:t>
            </a:r>
            <a:r>
              <a:rPr lang="cs-CZ" b="1" dirty="0" err="1" smtClean="0"/>
              <a:t>played</a:t>
            </a:r>
            <a:r>
              <a:rPr lang="cs-CZ" b="1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4294967295"/>
          </p:nvPr>
        </p:nvSpPr>
        <p:spPr>
          <a:xfrm>
            <a:off x="5102225" y="1535113"/>
            <a:ext cx="4041775" cy="639762"/>
          </a:xfrm>
        </p:spPr>
        <p:txBody>
          <a:bodyPr/>
          <a:lstStyle/>
          <a:p>
            <a:r>
              <a:rPr lang="cs-CZ" b="1" u="sng" dirty="0" smtClean="0"/>
              <a:t>PAST CONTINUOUS</a:t>
            </a:r>
            <a:endParaRPr lang="cs-CZ" b="1" u="sng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294967295"/>
          </p:nvPr>
        </p:nvSpPr>
        <p:spPr>
          <a:xfrm>
            <a:off x="5102225" y="2174875"/>
            <a:ext cx="4041775" cy="39512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Používá se pro označení děje, který právě probíhal v okamžiku, kdy nastal jiný děj:</a:t>
            </a:r>
          </a:p>
          <a:p>
            <a:r>
              <a:rPr lang="cs-CZ" dirty="0" smtClean="0"/>
              <a:t>Last </a:t>
            </a:r>
            <a:r>
              <a:rPr lang="cs-CZ" dirty="0" err="1" smtClean="0"/>
              <a:t>Sunday</a:t>
            </a:r>
            <a:r>
              <a:rPr lang="cs-CZ" dirty="0" smtClean="0"/>
              <a:t>, Jack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playing</a:t>
            </a:r>
            <a:r>
              <a:rPr lang="cs-CZ" b="1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 </a:t>
            </a:r>
            <a:r>
              <a:rPr lang="cs-CZ" dirty="0" err="1" smtClean="0"/>
              <a:t>when</a:t>
            </a:r>
            <a:r>
              <a:rPr lang="cs-CZ" dirty="0" smtClean="0"/>
              <a:t> he </a:t>
            </a:r>
            <a:r>
              <a:rPr lang="cs-CZ" dirty="0" err="1" smtClean="0"/>
              <a:t>saw</a:t>
            </a:r>
            <a:r>
              <a:rPr lang="cs-CZ" dirty="0" smtClean="0"/>
              <a:t> Judy.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63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příklady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b="1" dirty="0" err="1" smtClean="0"/>
              <a:t>played</a:t>
            </a:r>
            <a:r>
              <a:rPr lang="cs-CZ" b="1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b="1" dirty="0" err="1" smtClean="0"/>
              <a:t>broke</a:t>
            </a:r>
            <a:r>
              <a:rPr lang="cs-CZ" b="1" dirty="0" smtClean="0"/>
              <a:t> </a:t>
            </a:r>
            <a:r>
              <a:rPr lang="cs-CZ" dirty="0" smtClean="0"/>
              <a:t>a plate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b="1" dirty="0" smtClean="0"/>
              <a:t>had </a:t>
            </a:r>
            <a:r>
              <a:rPr lang="cs-CZ" dirty="0" err="1" smtClean="0"/>
              <a:t>breakfast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playing</a:t>
            </a:r>
            <a:r>
              <a:rPr lang="cs-CZ" b="1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b="1" dirty="0" err="1" smtClean="0"/>
              <a:t>saw</a:t>
            </a:r>
            <a:r>
              <a:rPr lang="cs-CZ" dirty="0" smtClean="0"/>
              <a:t> Rachel.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doing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, I </a:t>
            </a:r>
            <a:r>
              <a:rPr lang="cs-CZ" b="1" dirty="0" err="1" smtClean="0"/>
              <a:t>broke</a:t>
            </a:r>
            <a:r>
              <a:rPr lang="cs-CZ" dirty="0" smtClean="0"/>
              <a:t> a plate.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police </a:t>
            </a:r>
            <a:r>
              <a:rPr lang="cs-CZ" b="1" dirty="0" err="1" smtClean="0"/>
              <a:t>arrived</a:t>
            </a:r>
            <a:r>
              <a:rPr lang="cs-CZ" dirty="0" smtClean="0"/>
              <a:t> </a:t>
            </a:r>
            <a:r>
              <a:rPr lang="cs-CZ" dirty="0" err="1" smtClean="0"/>
              <a:t>while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having</a:t>
            </a:r>
            <a:r>
              <a:rPr lang="cs-CZ" b="1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90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>
            <a:normAutofit/>
          </a:bodyPr>
          <a:lstStyle/>
          <a:p>
            <a:r>
              <a:rPr lang="cs-CZ" u="sng" dirty="0" smtClean="0"/>
              <a:t>PAST SIMPLE</a:t>
            </a:r>
            <a:r>
              <a:rPr lang="cs-CZ" b="0" u="sng" dirty="0" smtClean="0"/>
              <a:t> 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2174875"/>
            <a:ext cx="4040188" cy="395128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e  často používá, popisujeme-li události, které po sobě následovaly chronologicky:</a:t>
            </a:r>
          </a:p>
          <a:p>
            <a:r>
              <a:rPr lang="cs-CZ" dirty="0" err="1" smtClean="0"/>
              <a:t>When</a:t>
            </a:r>
            <a:r>
              <a:rPr lang="cs-CZ" dirty="0"/>
              <a:t> </a:t>
            </a:r>
            <a:r>
              <a:rPr lang="cs-CZ" dirty="0" err="1" smtClean="0"/>
              <a:t>Chris</a:t>
            </a:r>
            <a:r>
              <a:rPr lang="cs-CZ" dirty="0"/>
              <a:t> </a:t>
            </a:r>
            <a:r>
              <a:rPr lang="cs-CZ" b="1" dirty="0" err="1" smtClean="0"/>
              <a:t>left</a:t>
            </a:r>
            <a:r>
              <a:rPr lang="cs-CZ" b="1" dirty="0" smtClean="0"/>
              <a:t> </a:t>
            </a:r>
            <a:r>
              <a:rPr lang="cs-CZ" dirty="0" smtClean="0"/>
              <a:t>university, he </a:t>
            </a:r>
            <a:r>
              <a:rPr lang="cs-CZ" b="1" dirty="0" err="1" smtClean="0"/>
              <a:t>went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bank. He </a:t>
            </a:r>
            <a:r>
              <a:rPr lang="cs-CZ" b="1" dirty="0" err="1" smtClean="0"/>
              <a:t>left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bank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, and </a:t>
            </a:r>
            <a:r>
              <a:rPr lang="cs-CZ" b="1" dirty="0" err="1" smtClean="0"/>
              <a:t>wrote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5102225" y="1535113"/>
            <a:ext cx="4041775" cy="639762"/>
          </a:xfrm>
        </p:spPr>
        <p:txBody>
          <a:bodyPr/>
          <a:lstStyle/>
          <a:p>
            <a:r>
              <a:rPr lang="cs-CZ" u="sng" dirty="0" smtClean="0"/>
              <a:t>PAST CONTINUOUS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102225" y="2174875"/>
            <a:ext cx="4041775" cy="395128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okud mluvíme o dvou přibližně stejně dlouho trvajících dějích, které se odehrávaly zároveň, použijeme dvakrát minulý čas průběhový</a:t>
            </a:r>
          </a:p>
          <a:p>
            <a:r>
              <a:rPr lang="cs-CZ" dirty="0" smtClean="0"/>
              <a:t>Místo spojky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dirty="0" smtClean="0"/>
              <a:t>pak použijeme spojku </a:t>
            </a:r>
            <a:r>
              <a:rPr lang="cs-CZ" b="1" dirty="0" err="1" smtClean="0"/>
              <a:t>while</a:t>
            </a:r>
            <a:r>
              <a:rPr lang="cs-CZ" dirty="0" smtClean="0"/>
              <a:t> (zatímco):</a:t>
            </a:r>
          </a:p>
          <a:p>
            <a:r>
              <a:rPr lang="cs-CZ" dirty="0" err="1" smtClean="0"/>
              <a:t>While</a:t>
            </a:r>
            <a:r>
              <a:rPr lang="cs-CZ" dirty="0" smtClean="0"/>
              <a:t> I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cleaning</a:t>
            </a:r>
            <a:r>
              <a:rPr lang="cs-CZ" dirty="0" smtClean="0"/>
              <a:t>, Ann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cooking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047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Přelož věty. Použij Past </a:t>
            </a:r>
            <a:r>
              <a:rPr lang="cs-CZ" b="1" dirty="0" err="1" smtClean="0"/>
              <a:t>Simple</a:t>
            </a:r>
            <a:r>
              <a:rPr lang="cs-CZ" b="1" dirty="0" smtClean="0"/>
              <a:t> a Past </a:t>
            </a:r>
            <a:r>
              <a:rPr lang="cs-CZ" b="1" dirty="0" err="1" smtClean="0"/>
              <a:t>Continuous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Když jsem šla do školy, potkala jsem kamaráda.</a:t>
            </a:r>
          </a:p>
          <a:p>
            <a:r>
              <a:rPr lang="cs-CZ" dirty="0" smtClean="0"/>
              <a:t>2. Když jsme se probudili, pršelo.</a:t>
            </a:r>
          </a:p>
          <a:p>
            <a:r>
              <a:rPr lang="cs-CZ" dirty="0" smtClean="0"/>
              <a:t>3. David ztratil mobilní telefon, když bruslil na rybníku.</a:t>
            </a:r>
          </a:p>
          <a:p>
            <a:r>
              <a:rPr lang="cs-CZ" dirty="0" smtClean="0"/>
              <a:t>4. Právě jsme večeřeli, když jsi volala.</a:t>
            </a:r>
          </a:p>
          <a:p>
            <a:r>
              <a:rPr lang="cs-CZ" dirty="0" smtClean="0"/>
              <a:t>5. Zatímco se sestra dívala na televizi, dělala jsem domácí úkoly.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6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Použité zdroje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COE, N. - HARRISON, M. – PATERSON, K: Oxford </a:t>
            </a:r>
            <a:r>
              <a:rPr lang="cs-CZ" dirty="0" err="1" smtClean="0"/>
              <a:t>Practise</a:t>
            </a:r>
            <a:r>
              <a:rPr lang="cs-CZ" dirty="0" smtClean="0"/>
              <a:t> </a:t>
            </a:r>
            <a:r>
              <a:rPr lang="cs-CZ" dirty="0" err="1" smtClean="0"/>
              <a:t>Grammar</a:t>
            </a:r>
            <a:r>
              <a:rPr lang="cs-CZ" dirty="0" smtClean="0"/>
              <a:t>. Oxford University </a:t>
            </a:r>
            <a:r>
              <a:rPr lang="cs-CZ" dirty="0" err="1" smtClean="0"/>
              <a:t>Press</a:t>
            </a:r>
            <a:r>
              <a:rPr lang="cs-CZ" dirty="0" smtClean="0"/>
              <a:t>. 2008. s. 26.</a:t>
            </a:r>
          </a:p>
          <a:p>
            <a:r>
              <a:rPr lang="cs-CZ" dirty="0" smtClean="0"/>
              <a:t>BELÁN, J: Průvodce anglickým jazykem aneb Co byste měli znát z anglické gramatiky. </a:t>
            </a:r>
            <a:r>
              <a:rPr lang="cs-CZ" dirty="0" err="1" smtClean="0"/>
              <a:t>Didactis</a:t>
            </a:r>
            <a:r>
              <a:rPr lang="cs-CZ" dirty="0" smtClean="0"/>
              <a:t> 2009. s. 96-97.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9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</TotalTime>
  <Words>320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Prezentace aplikace PowerPoint</vt:lpstr>
      <vt:lpstr>PAST SIMPLE AND PAST CONTINUOUS  (Minulý čas prostý a průběhový) </vt:lpstr>
      <vt:lpstr>Prezentace aplikace PowerPoint</vt:lpstr>
      <vt:lpstr>Další příklady</vt:lpstr>
      <vt:lpstr>Prezentace aplikace PowerPoint</vt:lpstr>
      <vt:lpstr>Přelož věty. Použij Past Simple a Past Continuous 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AND PAST CONTINUOUS  (Minulý čas prostý a průběhový)</dc:title>
  <dc:creator>Denisa Havlíková</dc:creator>
  <cp:lastModifiedBy>pc</cp:lastModifiedBy>
  <cp:revision>14</cp:revision>
  <dcterms:created xsi:type="dcterms:W3CDTF">2012-05-15T17:36:57Z</dcterms:created>
  <dcterms:modified xsi:type="dcterms:W3CDTF">2013-06-18T14:43:06Z</dcterms:modified>
</cp:coreProperties>
</file>