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VY_32_INOVACE_28_DELENI_ZPAMETI_V_OBORU_DO_MILIONU</a:t>
          </a:r>
          <a:endParaRPr lang="cs-CZ" dirty="0" smtClean="0"/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Téma: Dělení zpaměti</a:t>
          </a:r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dělení zpaměti 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292061B1-1091-4686-8D38-435A27FBFEDE}" type="presOf" srcId="{EDEED5EA-8E00-43BD-995C-5ABDB2ED9248}" destId="{89B1E87C-18D7-4E03-9CC6-A0912D8198C0}" srcOrd="0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DB5BBF36-E29B-417A-8B9B-9E702C5F1C4E}" type="presOf" srcId="{EDEED5EA-8E00-43BD-995C-5ABDB2ED9248}" destId="{BB92D455-1319-4D0C-98E4-595E706FEEE0}" srcOrd="1" destOrd="0" presId="urn:microsoft.com/office/officeart/2005/8/layout/target3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AD4EAD86-C29E-4F66-A947-4FB2046F5705}" type="presOf" srcId="{8B522A70-3E25-4504-8B44-7D602EFF1984}" destId="{973BE52D-30D9-4B0B-808D-F0C57567D1F4}" srcOrd="1" destOrd="0" presId="urn:microsoft.com/office/officeart/2005/8/layout/target3"/>
    <dgm:cxn modelId="{0491A7C5-56A0-4DC3-8DB4-FFFF07F9746C}" type="presOf" srcId="{5F7AB30F-6E2A-431B-974C-FF7AD2551799}" destId="{9349A936-F2B6-4662-BFD4-4ED5A5AB52C1}" srcOrd="1" destOrd="0" presId="urn:microsoft.com/office/officeart/2005/8/layout/target3"/>
    <dgm:cxn modelId="{F4AD94E1-03EA-4574-9E92-067851576883}" type="presOf" srcId="{1D1D6B02-0D26-4EE1-B219-75791F1779C8}" destId="{62637102-30D8-4535-AF2C-9895287E72DE}" srcOrd="0" destOrd="0" presId="urn:microsoft.com/office/officeart/2005/8/layout/target3"/>
    <dgm:cxn modelId="{49FFBBC6-0FA5-4677-853F-7A587D7E6285}" type="presOf" srcId="{442057C0-709A-41BF-A738-FA26D674738D}" destId="{24A7A51D-3E99-4CC7-BFEA-7ECC2638E93B}" srcOrd="0" destOrd="0" presId="urn:microsoft.com/office/officeart/2005/8/layout/target3"/>
    <dgm:cxn modelId="{D66239D5-F6F7-42BE-83DE-AE562C0CF98F}" type="presOf" srcId="{762B2C43-7988-43D3-8097-3012B2177285}" destId="{D5AE7FB4-328F-4DF1-BBAF-50039D39899E}" srcOrd="0" destOrd="0" presId="urn:microsoft.com/office/officeart/2005/8/layout/target3"/>
    <dgm:cxn modelId="{90F05BBD-EB2C-45ED-B219-1BDAEAF14429}" type="presOf" srcId="{DF9B634D-4E05-4F71-8343-B4443757EC5F}" destId="{98B4C282-406F-48C1-A0AC-403BA59B1061}" srcOrd="0" destOrd="0" presId="urn:microsoft.com/office/officeart/2005/8/layout/target3"/>
    <dgm:cxn modelId="{FF63AFDD-F851-4C60-B4BD-C1794F775B0F}" type="presOf" srcId="{5F7AB30F-6E2A-431B-974C-FF7AD2551799}" destId="{77C4244C-18B6-4571-A0A2-94CC82A8BAD8}" srcOrd="0" destOrd="0" presId="urn:microsoft.com/office/officeart/2005/8/layout/target3"/>
    <dgm:cxn modelId="{5ED63A3C-70D7-4386-BFD8-B1FA95B5DE59}" type="presOf" srcId="{442057C0-709A-41BF-A738-FA26D674738D}" destId="{3A2C7438-3452-4202-8A6A-D5B12CBB9794}" srcOrd="1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DA3A40B6-D3B1-4C1C-8B81-DAA9E46B2435}" type="presOf" srcId="{8B522A70-3E25-4504-8B44-7D602EFF1984}" destId="{7CC192F8-B693-400A-995E-BF0E2C716A78}" srcOrd="0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DB19506B-3140-4327-9FE6-3DDA10482FED}" type="presOf" srcId="{DF9B634D-4E05-4F71-8343-B4443757EC5F}" destId="{96F85FC8-D0AA-4DBE-8ACA-F7F3F17B86DD}" srcOrd="1" destOrd="0" presId="urn:microsoft.com/office/officeart/2005/8/layout/target3"/>
    <dgm:cxn modelId="{61E04377-C3DD-4C4D-807A-6047307CBEA8}" type="presOf" srcId="{762B2C43-7988-43D3-8097-3012B2177285}" destId="{5D1A8EBA-F62A-4A96-A1A7-F12A1FA4F67B}" srcOrd="1" destOrd="0" presId="urn:microsoft.com/office/officeart/2005/8/layout/target3"/>
    <dgm:cxn modelId="{C8D26B23-9EDF-4F1B-84F8-B5B9AC89C8DF}" type="presParOf" srcId="{62637102-30D8-4535-AF2C-9895287E72DE}" destId="{7C0E3A0F-B636-4EF6-A79C-51927FA63CD7}" srcOrd="0" destOrd="0" presId="urn:microsoft.com/office/officeart/2005/8/layout/target3"/>
    <dgm:cxn modelId="{CC17FA8A-D9A1-4D09-BCEE-9C9A65586801}" type="presParOf" srcId="{62637102-30D8-4535-AF2C-9895287E72DE}" destId="{AEA6C8BC-067C-43F6-9BE2-2E4D46C7A083}" srcOrd="1" destOrd="0" presId="urn:microsoft.com/office/officeart/2005/8/layout/target3"/>
    <dgm:cxn modelId="{D5CA2ABC-D28C-47EA-8942-A58B4EBF7D46}" type="presParOf" srcId="{62637102-30D8-4535-AF2C-9895287E72DE}" destId="{D5AE7FB4-328F-4DF1-BBAF-50039D39899E}" srcOrd="2" destOrd="0" presId="urn:microsoft.com/office/officeart/2005/8/layout/target3"/>
    <dgm:cxn modelId="{01589E56-9655-467C-90E7-AE040541399C}" type="presParOf" srcId="{62637102-30D8-4535-AF2C-9895287E72DE}" destId="{58FA4A45-9F30-4AB1-8014-756FCA42293B}" srcOrd="3" destOrd="0" presId="urn:microsoft.com/office/officeart/2005/8/layout/target3"/>
    <dgm:cxn modelId="{BBDB7DCB-ED55-4F46-9E8E-41527060C4D9}" type="presParOf" srcId="{62637102-30D8-4535-AF2C-9895287E72DE}" destId="{32E071D1-C38B-4514-ADAD-7873B70FCA09}" srcOrd="4" destOrd="0" presId="urn:microsoft.com/office/officeart/2005/8/layout/target3"/>
    <dgm:cxn modelId="{6E151CA8-19C9-4039-A935-56A28A90CD2F}" type="presParOf" srcId="{62637102-30D8-4535-AF2C-9895287E72DE}" destId="{24A7A51D-3E99-4CC7-BFEA-7ECC2638E93B}" srcOrd="5" destOrd="0" presId="urn:microsoft.com/office/officeart/2005/8/layout/target3"/>
    <dgm:cxn modelId="{62E94CCA-3601-4831-B01B-19E898B107EA}" type="presParOf" srcId="{62637102-30D8-4535-AF2C-9895287E72DE}" destId="{E5448A83-B2E8-4FD6-BC1D-1ABF2755D30B}" srcOrd="6" destOrd="0" presId="urn:microsoft.com/office/officeart/2005/8/layout/target3"/>
    <dgm:cxn modelId="{305F9B79-56FF-4A87-BA85-BB3DB3168011}" type="presParOf" srcId="{62637102-30D8-4535-AF2C-9895287E72DE}" destId="{9115B222-95C1-4F9F-A231-F0758EA80A1D}" srcOrd="7" destOrd="0" presId="urn:microsoft.com/office/officeart/2005/8/layout/target3"/>
    <dgm:cxn modelId="{826BBEB2-3350-464E-8AE8-DDFEDCA1771F}" type="presParOf" srcId="{62637102-30D8-4535-AF2C-9895287E72DE}" destId="{77C4244C-18B6-4571-A0A2-94CC82A8BAD8}" srcOrd="8" destOrd="0" presId="urn:microsoft.com/office/officeart/2005/8/layout/target3"/>
    <dgm:cxn modelId="{6E4A5645-5843-4FD3-BA47-E38703FA3F30}" type="presParOf" srcId="{62637102-30D8-4535-AF2C-9895287E72DE}" destId="{51A90FB8-B967-444B-A75E-96236194CC5E}" srcOrd="9" destOrd="0" presId="urn:microsoft.com/office/officeart/2005/8/layout/target3"/>
    <dgm:cxn modelId="{A1E52A50-5330-4022-8EBB-DCDDF304EC0F}" type="presParOf" srcId="{62637102-30D8-4535-AF2C-9895287E72DE}" destId="{0DB6DDE4-522E-451A-8436-A4E71E5787E9}" srcOrd="10" destOrd="0" presId="urn:microsoft.com/office/officeart/2005/8/layout/target3"/>
    <dgm:cxn modelId="{3EED38E5-1D68-4AEF-819A-0112C587BD21}" type="presParOf" srcId="{62637102-30D8-4535-AF2C-9895287E72DE}" destId="{89B1E87C-18D7-4E03-9CC6-A0912D8198C0}" srcOrd="11" destOrd="0" presId="urn:microsoft.com/office/officeart/2005/8/layout/target3"/>
    <dgm:cxn modelId="{E4D124C9-867E-4979-BA3D-72BCB56FB767}" type="presParOf" srcId="{62637102-30D8-4535-AF2C-9895287E72DE}" destId="{6A9BCD4C-F3B6-4CC1-BFB3-4B38F7EA601B}" srcOrd="12" destOrd="0" presId="urn:microsoft.com/office/officeart/2005/8/layout/target3"/>
    <dgm:cxn modelId="{744CC9D7-49B3-4245-BAF0-DF46616F7B3F}" type="presParOf" srcId="{62637102-30D8-4535-AF2C-9895287E72DE}" destId="{67CE295C-691D-4B3D-B73D-82D6C60B56C9}" srcOrd="13" destOrd="0" presId="urn:microsoft.com/office/officeart/2005/8/layout/target3"/>
    <dgm:cxn modelId="{6A6326D1-C32F-4681-9E2C-5FB76FE33105}" type="presParOf" srcId="{62637102-30D8-4535-AF2C-9895287E72DE}" destId="{98B4C282-406F-48C1-A0AC-403BA59B1061}" srcOrd="14" destOrd="0" presId="urn:microsoft.com/office/officeart/2005/8/layout/target3"/>
    <dgm:cxn modelId="{8BA1D70E-E45B-4B26-B347-ECA0803BF068}" type="presParOf" srcId="{62637102-30D8-4535-AF2C-9895287E72DE}" destId="{D50D29F4-F304-4B92-B2CB-FBDDC8ADA6FF}" srcOrd="15" destOrd="0" presId="urn:microsoft.com/office/officeart/2005/8/layout/target3"/>
    <dgm:cxn modelId="{3D50783A-816C-46BC-842C-60DCE001DF45}" type="presParOf" srcId="{62637102-30D8-4535-AF2C-9895287E72DE}" destId="{FF54A118-901F-491E-AA1C-924C749519F4}" srcOrd="16" destOrd="0" presId="urn:microsoft.com/office/officeart/2005/8/layout/target3"/>
    <dgm:cxn modelId="{4C1BC20E-13CD-46B3-BE26-A3219CC2F38E}" type="presParOf" srcId="{62637102-30D8-4535-AF2C-9895287E72DE}" destId="{7CC192F8-B693-400A-995E-BF0E2C716A78}" srcOrd="17" destOrd="0" presId="urn:microsoft.com/office/officeart/2005/8/layout/target3"/>
    <dgm:cxn modelId="{4F22909C-CBE6-4928-8A02-3B708AEF909E}" type="presParOf" srcId="{62637102-30D8-4535-AF2C-9895287E72DE}" destId="{5D1A8EBA-F62A-4A96-A1A7-F12A1FA4F67B}" srcOrd="18" destOrd="0" presId="urn:microsoft.com/office/officeart/2005/8/layout/target3"/>
    <dgm:cxn modelId="{5304F51E-66D7-4599-B505-5EE4CCF749F1}" type="presParOf" srcId="{62637102-30D8-4535-AF2C-9895287E72DE}" destId="{3A2C7438-3452-4202-8A6A-D5B12CBB9794}" srcOrd="19" destOrd="0" presId="urn:microsoft.com/office/officeart/2005/8/layout/target3"/>
    <dgm:cxn modelId="{0A88369D-9A55-4B27-8F77-3BDCE0168710}" type="presParOf" srcId="{62637102-30D8-4535-AF2C-9895287E72DE}" destId="{9349A936-F2B6-4662-BFD4-4ED5A5AB52C1}" srcOrd="20" destOrd="0" presId="urn:microsoft.com/office/officeart/2005/8/layout/target3"/>
    <dgm:cxn modelId="{648A2820-608B-4E7B-96E1-C96B0EEEADAB}" type="presParOf" srcId="{62637102-30D8-4535-AF2C-9895287E72DE}" destId="{BB92D455-1319-4D0C-98E4-595E706FEEE0}" srcOrd="21" destOrd="0" presId="urn:microsoft.com/office/officeart/2005/8/layout/target3"/>
    <dgm:cxn modelId="{14D65F5C-66E8-41AE-9FBC-EC3B60ECE4F6}" type="presParOf" srcId="{62637102-30D8-4535-AF2C-9895287E72DE}" destId="{96F85FC8-D0AA-4DBE-8ACA-F7F3F17B86DD}" srcOrd="22" destOrd="0" presId="urn:microsoft.com/office/officeart/2005/8/layout/target3"/>
    <dgm:cxn modelId="{5AD7908D-50DE-457B-8C0B-E58FF929E0BB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Dana Rudolfová</a:t>
          </a:r>
          <a:endParaRPr lang="cs-CZ" sz="15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</a:t>
          </a:r>
          <a:r>
            <a:rPr lang="cs-CZ" sz="1500" kern="1200" smtClean="0"/>
            <a:t>: VY_32_INOVACE_28_DELENI_ZPAMETI_V_OBORU_DO_MILIONU</a:t>
          </a:r>
          <a:endParaRPr lang="cs-CZ" sz="1500" kern="1200" dirty="0" smtClean="0"/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Dělení zpaměti</a:t>
          </a:r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Matematika pro 4. třídu dělení zpaměti 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94928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zpaměti v oboru do miliónu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>
            <a:noAutofit/>
          </a:bodyPr>
          <a:lstStyle/>
          <a:p>
            <a:r>
              <a:rPr lang="cs-CZ" sz="2700" dirty="0" smtClean="0"/>
              <a:t>810 000 : 900 =</a:t>
            </a:r>
          </a:p>
          <a:p>
            <a:r>
              <a:rPr lang="cs-CZ" sz="2700" dirty="0" smtClean="0"/>
              <a:t>1 000 </a:t>
            </a:r>
            <a:r>
              <a:rPr lang="cs-CZ" sz="2700" dirty="0" err="1" smtClean="0"/>
              <a:t>000</a:t>
            </a:r>
            <a:r>
              <a:rPr lang="cs-CZ" sz="2700" dirty="0" smtClean="0"/>
              <a:t> : 500 =</a:t>
            </a:r>
          </a:p>
          <a:p>
            <a:r>
              <a:rPr lang="cs-CZ" sz="2700" dirty="0" smtClean="0"/>
              <a:t>540 000 : 60 =</a:t>
            </a:r>
          </a:p>
          <a:p>
            <a:r>
              <a:rPr lang="cs-CZ" sz="2700" dirty="0" smtClean="0"/>
              <a:t>6 300 : 90 =</a:t>
            </a:r>
          </a:p>
          <a:p>
            <a:r>
              <a:rPr lang="cs-CZ" sz="2700" dirty="0" smtClean="0"/>
              <a:t>200 000 : 40 =</a:t>
            </a:r>
          </a:p>
          <a:p>
            <a:r>
              <a:rPr lang="cs-CZ" sz="2700" dirty="0" smtClean="0"/>
              <a:t>720 000 : 900 =</a:t>
            </a:r>
          </a:p>
          <a:p>
            <a:r>
              <a:rPr lang="cs-CZ" sz="2700" dirty="0" smtClean="0"/>
              <a:t>30 000 : 50 =</a:t>
            </a:r>
          </a:p>
          <a:p>
            <a:r>
              <a:rPr lang="cs-CZ" sz="2700" dirty="0" smtClean="0"/>
              <a:t>490 000 : 700 =</a:t>
            </a:r>
          </a:p>
          <a:p>
            <a:r>
              <a:rPr lang="cs-CZ" sz="2700" dirty="0" smtClean="0"/>
              <a:t>3 600 : 60 =</a:t>
            </a:r>
          </a:p>
          <a:p>
            <a:r>
              <a:rPr lang="cs-CZ" sz="2700" dirty="0" smtClean="0"/>
              <a:t>40 000 : 2 000 =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371703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900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31409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2 000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43800" y="292494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9 000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580526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70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486916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5 000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515719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800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67944" y="270892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600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08304" y="566124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700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184482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028384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04048" y="184482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200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41490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8 000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21328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500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236296" y="436510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7 000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868144" y="580526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810 000 : 900 = </a:t>
            </a:r>
            <a:r>
              <a:rPr lang="cs-CZ" dirty="0" err="1" smtClean="0"/>
              <a:t>900</a:t>
            </a:r>
            <a:endParaRPr lang="cs-CZ" dirty="0" smtClean="0"/>
          </a:p>
          <a:p>
            <a:r>
              <a:rPr lang="cs-CZ" dirty="0" smtClean="0"/>
              <a:t>1 000 </a:t>
            </a:r>
            <a:r>
              <a:rPr lang="cs-CZ" dirty="0" err="1" smtClean="0"/>
              <a:t>000</a:t>
            </a:r>
            <a:r>
              <a:rPr lang="cs-CZ" dirty="0" smtClean="0"/>
              <a:t> : 500 = 2 000</a:t>
            </a:r>
          </a:p>
          <a:p>
            <a:r>
              <a:rPr lang="cs-CZ" dirty="0" smtClean="0"/>
              <a:t>540 000 : 60 = 9 000</a:t>
            </a:r>
          </a:p>
          <a:p>
            <a:r>
              <a:rPr lang="cs-CZ" dirty="0" smtClean="0"/>
              <a:t>6 300 : 90 = 70</a:t>
            </a:r>
          </a:p>
          <a:p>
            <a:r>
              <a:rPr lang="cs-CZ" dirty="0" smtClean="0"/>
              <a:t>200 000 : 40 = 5 000</a:t>
            </a:r>
          </a:p>
          <a:p>
            <a:r>
              <a:rPr lang="cs-CZ" dirty="0" smtClean="0"/>
              <a:t>720 000 : 900 = 800</a:t>
            </a:r>
          </a:p>
          <a:p>
            <a:r>
              <a:rPr lang="cs-CZ" dirty="0" smtClean="0"/>
              <a:t>30 000 : 50 = 600</a:t>
            </a:r>
          </a:p>
          <a:p>
            <a:r>
              <a:rPr lang="cs-CZ" dirty="0" smtClean="0"/>
              <a:t>490 000 : 700 = </a:t>
            </a:r>
            <a:r>
              <a:rPr lang="cs-CZ" dirty="0" err="1" smtClean="0"/>
              <a:t>700</a:t>
            </a:r>
            <a:endParaRPr lang="cs-CZ" dirty="0" smtClean="0"/>
          </a:p>
          <a:p>
            <a:r>
              <a:rPr lang="cs-CZ" dirty="0" smtClean="0"/>
              <a:t>3 600 : 60 = </a:t>
            </a:r>
            <a:r>
              <a:rPr lang="cs-CZ" dirty="0" err="1" smtClean="0"/>
              <a:t>60</a:t>
            </a:r>
            <a:endParaRPr lang="cs-CZ" dirty="0" smtClean="0"/>
          </a:p>
          <a:p>
            <a:r>
              <a:rPr lang="cs-CZ" dirty="0" smtClean="0"/>
              <a:t>40 000 : 2 000 = 20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</TotalTime>
  <Words>191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Medián</vt:lpstr>
      <vt:lpstr>Prezentace aplikace PowerPoint</vt:lpstr>
      <vt:lpstr>Dělení zpaměti v oboru do miliónu</vt:lpstr>
      <vt:lpstr>Spoj příklad se správným výsledkem</vt:lpstr>
      <vt:lpstr>Správně řešení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10 v oboru do miliónu</dc:title>
  <dc:creator>rudolf</dc:creator>
  <cp:lastModifiedBy>Marketka</cp:lastModifiedBy>
  <cp:revision>25</cp:revision>
  <dcterms:created xsi:type="dcterms:W3CDTF">2012-04-17T18:36:23Z</dcterms:created>
  <dcterms:modified xsi:type="dcterms:W3CDTF">2012-08-25T16:16:25Z</dcterms:modified>
</cp:coreProperties>
</file>