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532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Dana Rudolfová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</a:t>
          </a:r>
          <a:r>
            <a:rPr lang="cs-CZ" smtClean="0"/>
            <a:t>: VY_32_INOVACE_23_NASOBENI_DO_MILIONU</a:t>
          </a:r>
          <a:endParaRPr lang="cs-CZ" dirty="0" smtClean="0"/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Násobení 10,100 a 1 000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Matematika pro 4. třídu násobení 1000 v oboru do milionu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2006" custLinFactNeighborY="388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9183AB9-B8D8-4BCE-9EED-CAB2F72025FD}" type="presOf" srcId="{4CA27FBE-7CE2-40CD-9BB1-B5C9DCC52179}" destId="{340D035F-E78F-43E2-84BB-D9AB11E21D4E}" srcOrd="1" destOrd="0" presId="urn:microsoft.com/office/officeart/2005/8/layout/target3"/>
    <dgm:cxn modelId="{A4C58BFC-0256-45E0-A504-1FA76F52431B}" type="presOf" srcId="{A40345AC-7407-4C21-8FE2-9AD60A96D678}" destId="{96EED6E8-1276-4307-B5FC-F59FBE36C9CD}" srcOrd="0" destOrd="0" presId="urn:microsoft.com/office/officeart/2005/8/layout/target3"/>
    <dgm:cxn modelId="{171CAFA1-CEC4-4ACE-BBD8-DB08C2309429}" type="presOf" srcId="{636D6FD4-7B81-456C-BB0A-6B22D7D839F7}" destId="{86684E08-8F22-47B2-93A7-57E4ACCEB38A}" srcOrd="0" destOrd="0" presId="urn:microsoft.com/office/officeart/2005/8/layout/target3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611DE4C5-734C-4EBF-85C1-4401E603CB9F}" type="presOf" srcId="{F6740C84-FFC4-4C19-9149-5F5774B54BA0}" destId="{03FB03DB-DA77-4481-999E-0E03B05B4F8F}" srcOrd="0" destOrd="0" presId="urn:microsoft.com/office/officeart/2005/8/layout/target3"/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0E8DDCC0-06AB-459F-9A97-9886A1737953}" type="presOf" srcId="{4CA27FBE-7CE2-40CD-9BB1-B5C9DCC52179}" destId="{B2D71379-9F57-4D44-BE87-4F351A17252F}" srcOrd="0" destOrd="0" presId="urn:microsoft.com/office/officeart/2005/8/layout/target3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E4C0DC3A-A351-4058-B13A-E8F1DC5BE697}" type="presOf" srcId="{EF45A855-7ABA-44C3-970E-46FD5C4C1EC6}" destId="{C0D2742E-AB8A-4BB6-952B-09786D4BDDDC}" srcOrd="1" destOrd="0" presId="urn:microsoft.com/office/officeart/2005/8/layout/target3"/>
    <dgm:cxn modelId="{41713C58-8E38-4637-A3AD-31055ADB5606}" type="presOf" srcId="{A40345AC-7407-4C21-8FE2-9AD60A96D678}" destId="{0B76B16A-56D6-4661-8F68-011A1DEE0FDA}" srcOrd="1" destOrd="0" presId="urn:microsoft.com/office/officeart/2005/8/layout/target3"/>
    <dgm:cxn modelId="{E6B3B684-ED1B-4177-BA5F-27CA13849981}" type="presOf" srcId="{DD48610B-FBB8-49B6-8F7D-E36F279ABC71}" destId="{73693454-8058-4E8E-952A-B88822F2A142}" srcOrd="0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A2294112-8196-40F3-8C01-19AAB73D017B}" type="presOf" srcId="{F6740C84-FFC4-4C19-9149-5F5774B54BA0}" destId="{1B7D852F-774D-4F69-BFCD-232D96B8007E}" srcOrd="1" destOrd="0" presId="urn:microsoft.com/office/officeart/2005/8/layout/target3"/>
    <dgm:cxn modelId="{65F900BD-0DBD-4A2C-A86E-C1ECD04FE66F}" type="presOf" srcId="{636D6FD4-7B81-456C-BB0A-6B22D7D839F7}" destId="{B95C7013-0FC0-4A4D-AACE-66F282C8C602}" srcOrd="1" destOrd="0" presId="urn:microsoft.com/office/officeart/2005/8/layout/target3"/>
    <dgm:cxn modelId="{EFF2FB5E-B2C2-4593-84E6-AD957389E73E}" type="presOf" srcId="{EF45A855-7ABA-44C3-970E-46FD5C4C1EC6}" destId="{CB3DE5E4-7609-400C-BBC8-9952C8CC1E3E}" srcOrd="0" destOrd="0" presId="urn:microsoft.com/office/officeart/2005/8/layout/target3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68C66B3C-3908-4A73-9464-39E951F70D88}" type="presOf" srcId="{D3EB95BA-B715-4FC6-AF94-BEC7ED97A356}" destId="{B3BB53C1-EEA1-4606-89FE-999C077A8F8E}" srcOrd="1" destOrd="0" presId="urn:microsoft.com/office/officeart/2005/8/layout/target3"/>
    <dgm:cxn modelId="{6D40AF11-388B-485D-B94A-D6120A94C649}" type="presOf" srcId="{D3EB95BA-B715-4FC6-AF94-BEC7ED97A356}" destId="{9D34CC72-C1C0-4526-91D2-325327C2CFBD}" srcOrd="0" destOrd="0" presId="urn:microsoft.com/office/officeart/2005/8/layout/target3"/>
    <dgm:cxn modelId="{D752E412-449C-40E3-8B78-1070679B5616}" type="presParOf" srcId="{73693454-8058-4E8E-952A-B88822F2A142}" destId="{34CAB995-59D2-43AF-8A7D-B2F2C0560BCC}" srcOrd="0" destOrd="0" presId="urn:microsoft.com/office/officeart/2005/8/layout/target3"/>
    <dgm:cxn modelId="{C4B96182-4766-4EA7-8717-DC94C18B173C}" type="presParOf" srcId="{73693454-8058-4E8E-952A-B88822F2A142}" destId="{B4F1CAD5-CB39-42CC-8C06-20916F758FBD}" srcOrd="1" destOrd="0" presId="urn:microsoft.com/office/officeart/2005/8/layout/target3"/>
    <dgm:cxn modelId="{FFE1114A-A2D1-4352-899A-3040A9238335}" type="presParOf" srcId="{73693454-8058-4E8E-952A-B88822F2A142}" destId="{CB3DE5E4-7609-400C-BBC8-9952C8CC1E3E}" srcOrd="2" destOrd="0" presId="urn:microsoft.com/office/officeart/2005/8/layout/target3"/>
    <dgm:cxn modelId="{9EEC811D-D92A-4ED6-A8F2-40DEDC95C2FE}" type="presParOf" srcId="{73693454-8058-4E8E-952A-B88822F2A142}" destId="{81A4BF60-A0BA-4C96-894C-FACEE081CF03}" srcOrd="3" destOrd="0" presId="urn:microsoft.com/office/officeart/2005/8/layout/target3"/>
    <dgm:cxn modelId="{59578868-8774-4172-B93C-DE430CCD52C9}" type="presParOf" srcId="{73693454-8058-4E8E-952A-B88822F2A142}" destId="{79C88A93-B465-462D-A26B-AE3BCF72BDE1}" srcOrd="4" destOrd="0" presId="urn:microsoft.com/office/officeart/2005/8/layout/target3"/>
    <dgm:cxn modelId="{95010BA8-5F60-4A5D-9B25-1FF60CDC4422}" type="presParOf" srcId="{73693454-8058-4E8E-952A-B88822F2A142}" destId="{9D34CC72-C1C0-4526-91D2-325327C2CFBD}" srcOrd="5" destOrd="0" presId="urn:microsoft.com/office/officeart/2005/8/layout/target3"/>
    <dgm:cxn modelId="{5F010692-DEF0-47F0-8793-2FFB482B0F72}" type="presParOf" srcId="{73693454-8058-4E8E-952A-B88822F2A142}" destId="{8CA429DB-99A4-4AB8-A765-C8DA02ABAAD9}" srcOrd="6" destOrd="0" presId="urn:microsoft.com/office/officeart/2005/8/layout/target3"/>
    <dgm:cxn modelId="{B918681C-142D-42E4-B953-1D9BB4AE36C4}" type="presParOf" srcId="{73693454-8058-4E8E-952A-B88822F2A142}" destId="{CA280024-621D-4529-AB43-EE734988E1A3}" srcOrd="7" destOrd="0" presId="urn:microsoft.com/office/officeart/2005/8/layout/target3"/>
    <dgm:cxn modelId="{F6B5C260-66EC-4AA2-AB24-28D11B0F311A}" type="presParOf" srcId="{73693454-8058-4E8E-952A-B88822F2A142}" destId="{B2D71379-9F57-4D44-BE87-4F351A17252F}" srcOrd="8" destOrd="0" presId="urn:microsoft.com/office/officeart/2005/8/layout/target3"/>
    <dgm:cxn modelId="{0C779300-90EC-48A4-A30C-C1CF5380835A}" type="presParOf" srcId="{73693454-8058-4E8E-952A-B88822F2A142}" destId="{A4A1090E-B019-471D-9E5A-158EC02D7A1E}" srcOrd="9" destOrd="0" presId="urn:microsoft.com/office/officeart/2005/8/layout/target3"/>
    <dgm:cxn modelId="{9C5A7BB1-1F97-4C57-A8BC-7CB581C1DF00}" type="presParOf" srcId="{73693454-8058-4E8E-952A-B88822F2A142}" destId="{84CC51AF-A275-4291-A63C-FCF07732325B}" srcOrd="10" destOrd="0" presId="urn:microsoft.com/office/officeart/2005/8/layout/target3"/>
    <dgm:cxn modelId="{0112E676-C58B-4759-ADF4-AF4B19B819EC}" type="presParOf" srcId="{73693454-8058-4E8E-952A-B88822F2A142}" destId="{03FB03DB-DA77-4481-999E-0E03B05B4F8F}" srcOrd="11" destOrd="0" presId="urn:microsoft.com/office/officeart/2005/8/layout/target3"/>
    <dgm:cxn modelId="{FC09EACB-C713-4BD3-82C4-109B5BC09526}" type="presParOf" srcId="{73693454-8058-4E8E-952A-B88822F2A142}" destId="{BD05F658-82DE-406A-893C-D409DC215805}" srcOrd="12" destOrd="0" presId="urn:microsoft.com/office/officeart/2005/8/layout/target3"/>
    <dgm:cxn modelId="{F40C3E4D-408B-44C6-AA55-8504D33F87E2}" type="presParOf" srcId="{73693454-8058-4E8E-952A-B88822F2A142}" destId="{95FD97C5-7823-4D5F-AC54-D2EF4A7865FC}" srcOrd="13" destOrd="0" presId="urn:microsoft.com/office/officeart/2005/8/layout/target3"/>
    <dgm:cxn modelId="{9B795DE6-29DB-46A3-A8B2-CF7F9223C957}" type="presParOf" srcId="{73693454-8058-4E8E-952A-B88822F2A142}" destId="{96EED6E8-1276-4307-B5FC-F59FBE36C9CD}" srcOrd="14" destOrd="0" presId="urn:microsoft.com/office/officeart/2005/8/layout/target3"/>
    <dgm:cxn modelId="{ED97D093-EF58-4CD3-9411-577CE8C3ECA2}" type="presParOf" srcId="{73693454-8058-4E8E-952A-B88822F2A142}" destId="{5C42406F-2045-4CEA-9677-E2C92F5D3D28}" srcOrd="15" destOrd="0" presId="urn:microsoft.com/office/officeart/2005/8/layout/target3"/>
    <dgm:cxn modelId="{B8244FAF-4C25-4DD6-B8A8-4FD5FA1556A6}" type="presParOf" srcId="{73693454-8058-4E8E-952A-B88822F2A142}" destId="{7CE1D833-06E6-464E-99A6-29965ADDA3AA}" srcOrd="16" destOrd="0" presId="urn:microsoft.com/office/officeart/2005/8/layout/target3"/>
    <dgm:cxn modelId="{93C2C849-0217-465D-8EFB-579712D7B83F}" type="presParOf" srcId="{73693454-8058-4E8E-952A-B88822F2A142}" destId="{86684E08-8F22-47B2-93A7-57E4ACCEB38A}" srcOrd="17" destOrd="0" presId="urn:microsoft.com/office/officeart/2005/8/layout/target3"/>
    <dgm:cxn modelId="{BB291B83-1ADF-409B-991B-2864481A4BC7}" type="presParOf" srcId="{73693454-8058-4E8E-952A-B88822F2A142}" destId="{C0D2742E-AB8A-4BB6-952B-09786D4BDDDC}" srcOrd="18" destOrd="0" presId="urn:microsoft.com/office/officeart/2005/8/layout/target3"/>
    <dgm:cxn modelId="{7DF6422A-AB64-4C65-994A-E63AB9F9E72A}" type="presParOf" srcId="{73693454-8058-4E8E-952A-B88822F2A142}" destId="{B3BB53C1-EEA1-4606-89FE-999C077A8F8E}" srcOrd="19" destOrd="0" presId="urn:microsoft.com/office/officeart/2005/8/layout/target3"/>
    <dgm:cxn modelId="{A7F043F2-572F-4559-815D-86E96849604B}" type="presParOf" srcId="{73693454-8058-4E8E-952A-B88822F2A142}" destId="{340D035F-E78F-43E2-84BB-D9AB11E21D4E}" srcOrd="20" destOrd="0" presId="urn:microsoft.com/office/officeart/2005/8/layout/target3"/>
    <dgm:cxn modelId="{20D27CBE-27B0-403B-A1FC-4434EC48C540}" type="presParOf" srcId="{73693454-8058-4E8E-952A-B88822F2A142}" destId="{1B7D852F-774D-4F69-BFCD-232D96B8007E}" srcOrd="21" destOrd="0" presId="urn:microsoft.com/office/officeart/2005/8/layout/target3"/>
    <dgm:cxn modelId="{F0B8700E-998E-4716-9E3E-1DA7B4CA6616}" type="presParOf" srcId="{73693454-8058-4E8E-952A-B88822F2A142}" destId="{0B76B16A-56D6-4661-8F68-011A1DEE0FDA}" srcOrd="22" destOrd="0" presId="urn:microsoft.com/office/officeart/2005/8/layout/target3"/>
    <dgm:cxn modelId="{E9538EA3-8B31-486A-B279-D9B48BE3F37A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 Březno</a:t>
          </a:r>
          <a:endParaRPr lang="cs-CZ" sz="14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Dana Rudolfová</a:t>
          </a:r>
          <a:endParaRPr lang="cs-CZ" sz="14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</a:t>
          </a:r>
          <a:r>
            <a:rPr lang="cs-CZ" sz="1400" kern="1200" smtClean="0"/>
            <a:t>: VY_32_INOVACE_23_NASOBENI_DO_MILIONU</a:t>
          </a:r>
          <a:endParaRPr lang="cs-CZ" sz="1400" kern="1200" dirty="0" smtClean="0"/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Násobení 10,100 a 1 000</a:t>
          </a:r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Anotace: Materiál k interaktivní tabuli – Matematika pro 4. třídu násobení 1000 v oboru do milionu</a:t>
          </a:r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0C94520-7D4E-4190-811A-C36235991D25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796F7F8-F6CB-4BDF-934D-23B13F2422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0C94520-7D4E-4190-811A-C36235991D25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796F7F8-F6CB-4BDF-934D-23B13F2422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0C94520-7D4E-4190-811A-C36235991D25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796F7F8-F6CB-4BDF-934D-23B13F2422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94520-7D4E-4190-811A-C36235991D25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6F7F8-F6CB-4BDF-934D-23B13F2422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94520-7D4E-4190-811A-C36235991D25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6F7F8-F6CB-4BDF-934D-23B13F2422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0C94520-7D4E-4190-811A-C36235991D25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796F7F8-F6CB-4BDF-934D-23B13F2422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94520-7D4E-4190-811A-C36235991D25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6F7F8-F6CB-4BDF-934D-23B13F2422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0C94520-7D4E-4190-811A-C36235991D25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796F7F8-F6CB-4BDF-934D-23B13F2422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0C94520-7D4E-4190-811A-C36235991D25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796F7F8-F6CB-4BDF-934D-23B13F2422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94520-7D4E-4190-811A-C36235991D25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6F7F8-F6CB-4BDF-934D-23B13F2422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94520-7D4E-4190-811A-C36235991D25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6F7F8-F6CB-4BDF-934D-23B13F2422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0C94520-7D4E-4190-811A-C36235991D25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796F7F8-F6CB-4BDF-934D-23B13F24228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272382993"/>
              </p:ext>
            </p:extLst>
          </p:nvPr>
        </p:nvGraphicFramePr>
        <p:xfrm>
          <a:off x="251520" y="83671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373216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2596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95736" y="2348880"/>
            <a:ext cx="6172200" cy="189436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Násobení 1 000 v oboru do miliónu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příklad se správným výsledkem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1954560" cy="4873752"/>
          </a:xfrm>
        </p:spPr>
        <p:txBody>
          <a:bodyPr>
            <a:normAutofit lnSpcReduction="10000"/>
          </a:bodyPr>
          <a:lstStyle/>
          <a:p>
            <a:r>
              <a:rPr lang="cs-CZ" sz="1800" dirty="0" smtClean="0"/>
              <a:t>3 x 1 000 =</a:t>
            </a:r>
          </a:p>
          <a:p>
            <a:r>
              <a:rPr lang="cs-CZ" sz="1800" dirty="0" smtClean="0"/>
              <a:t>652 x 1 000 =</a:t>
            </a:r>
          </a:p>
          <a:p>
            <a:r>
              <a:rPr lang="cs-CZ" sz="1800" dirty="0" smtClean="0"/>
              <a:t>78 x 1 000 =</a:t>
            </a:r>
          </a:p>
          <a:p>
            <a:r>
              <a:rPr lang="cs-CZ" sz="1800" dirty="0" smtClean="0"/>
              <a:t>712 x 1 000 =</a:t>
            </a:r>
          </a:p>
          <a:p>
            <a:r>
              <a:rPr lang="cs-CZ" sz="1800" dirty="0" smtClean="0"/>
              <a:t>918 x 1 000 =</a:t>
            </a:r>
          </a:p>
          <a:p>
            <a:r>
              <a:rPr lang="cs-CZ" sz="1800" dirty="0" smtClean="0"/>
              <a:t>14 x 1 000 =</a:t>
            </a:r>
          </a:p>
          <a:p>
            <a:r>
              <a:rPr lang="cs-CZ" sz="1800" dirty="0" smtClean="0"/>
              <a:t>8 x 1 000 =</a:t>
            </a:r>
          </a:p>
          <a:p>
            <a:r>
              <a:rPr lang="cs-CZ" sz="1800" dirty="0" smtClean="0"/>
              <a:t>44 x 1 000 =</a:t>
            </a:r>
          </a:p>
          <a:p>
            <a:r>
              <a:rPr lang="cs-CZ" sz="1800" dirty="0" smtClean="0"/>
              <a:t>21 x 1 000 =</a:t>
            </a:r>
          </a:p>
          <a:p>
            <a:r>
              <a:rPr lang="cs-CZ" sz="1800" dirty="0" smtClean="0"/>
              <a:t>1 x 1 000 =</a:t>
            </a:r>
          </a:p>
          <a:p>
            <a:r>
              <a:rPr lang="cs-CZ" sz="1800" dirty="0" smtClean="0"/>
              <a:t>915 x 1 000 =</a:t>
            </a:r>
          </a:p>
          <a:p>
            <a:r>
              <a:rPr lang="cs-CZ" sz="1800" dirty="0" smtClean="0"/>
              <a:t>707 x 1 000 =</a:t>
            </a:r>
          </a:p>
          <a:p>
            <a:r>
              <a:rPr lang="cs-CZ" sz="1800" dirty="0" smtClean="0"/>
              <a:t>190 x 1 000 =</a:t>
            </a:r>
          </a:p>
          <a:p>
            <a:r>
              <a:rPr lang="cs-CZ" sz="1800" dirty="0" smtClean="0"/>
              <a:t>52 x 1 000 =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234888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3 000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12160" y="400506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652 000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67944" y="501317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78 000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6" y="342900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712 000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20272" y="242088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918 000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04248" y="551723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14 000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47864" y="184482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8 000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436510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44 000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566124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21 000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52120" y="177281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1 000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04248" y="314096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915 000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87824" y="400506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707 000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131840" y="27089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190 000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131840" y="573325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52 00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80112" y="278092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52 000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16216" y="465313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708 000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15816" y="321297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80 000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64088" y="508518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1 008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71800" y="472514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300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800" dirty="0" smtClean="0"/>
              <a:t>3 x 1 000 = 3 000</a:t>
            </a:r>
          </a:p>
          <a:p>
            <a:r>
              <a:rPr lang="cs-CZ" sz="1800" dirty="0" smtClean="0"/>
              <a:t>652 x 1 000 = 652 000</a:t>
            </a:r>
          </a:p>
          <a:p>
            <a:r>
              <a:rPr lang="cs-CZ" sz="1800" dirty="0" smtClean="0"/>
              <a:t>78 x 1 000 = 78 000</a:t>
            </a:r>
          </a:p>
          <a:p>
            <a:r>
              <a:rPr lang="cs-CZ" sz="1800" dirty="0" smtClean="0"/>
              <a:t>712 x 1 000 = 712 000</a:t>
            </a:r>
          </a:p>
          <a:p>
            <a:r>
              <a:rPr lang="cs-CZ" sz="1800" dirty="0" smtClean="0"/>
              <a:t>918 x 1 000 = 918 000</a:t>
            </a:r>
          </a:p>
          <a:p>
            <a:r>
              <a:rPr lang="cs-CZ" sz="1800" dirty="0" smtClean="0"/>
              <a:t>14 x 1 000 = 14 000</a:t>
            </a:r>
          </a:p>
          <a:p>
            <a:r>
              <a:rPr lang="cs-CZ" sz="1800" dirty="0" smtClean="0"/>
              <a:t>8  x 1 000 = 8 000</a:t>
            </a:r>
          </a:p>
          <a:p>
            <a:r>
              <a:rPr lang="cs-CZ" sz="1800" dirty="0" smtClean="0"/>
              <a:t>44 x 1 000 = 44 000</a:t>
            </a:r>
          </a:p>
          <a:p>
            <a:r>
              <a:rPr lang="cs-CZ" sz="1800" dirty="0" smtClean="0"/>
              <a:t>21 x 1 000 = 21 000</a:t>
            </a:r>
          </a:p>
          <a:p>
            <a:r>
              <a:rPr lang="cs-CZ" sz="1800" dirty="0" smtClean="0"/>
              <a:t>1 x 1 000 = 1 000</a:t>
            </a:r>
          </a:p>
          <a:p>
            <a:r>
              <a:rPr lang="cs-CZ" sz="1800" dirty="0" smtClean="0"/>
              <a:t>915 x 1 000 = 915 000</a:t>
            </a:r>
          </a:p>
          <a:p>
            <a:r>
              <a:rPr lang="cs-CZ" sz="1800" dirty="0" smtClean="0"/>
              <a:t>707 x 1 000 = 707 000</a:t>
            </a:r>
          </a:p>
          <a:p>
            <a:r>
              <a:rPr lang="cs-CZ" sz="1800" dirty="0" smtClean="0"/>
              <a:t>190 x 1 000 = 190 000</a:t>
            </a:r>
          </a:p>
          <a:p>
            <a:r>
              <a:rPr lang="cs-CZ" sz="1800" smtClean="0"/>
              <a:t>52 x 1 000 = 52 000</a:t>
            </a:r>
            <a:endParaRPr lang="cs-CZ" sz="18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29</TotalTime>
  <Words>263</Words>
  <Application>Microsoft Office PowerPoint</Application>
  <PresentationFormat>Předvádění na obrazovce (4:3)</PresentationFormat>
  <Paragraphs>57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Arkýř</vt:lpstr>
      <vt:lpstr>Prezentace aplikace PowerPoint</vt:lpstr>
      <vt:lpstr>Násobení 1 000 v oboru do miliónu</vt:lpstr>
      <vt:lpstr>Spoj příklad se správným výsledkem</vt:lpstr>
      <vt:lpstr>Správné řešení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1 000 v oboru do miliónu</dc:title>
  <dc:creator>rudolf</dc:creator>
  <cp:lastModifiedBy>Marketka</cp:lastModifiedBy>
  <cp:revision>7</cp:revision>
  <dcterms:created xsi:type="dcterms:W3CDTF">2012-04-09T14:49:18Z</dcterms:created>
  <dcterms:modified xsi:type="dcterms:W3CDTF">2012-08-25T16:16:32Z</dcterms:modified>
</cp:coreProperties>
</file>