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Dana Rudolfová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VY_32_INOVACE_21_NASOBENI_DO_MILIONU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Násobení 10,100 a 1 000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Matematika pro 4. třídu násobení 10 v oboru do milionu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0367A7-9030-41DF-A7DD-2C01393FBC30}" type="presOf" srcId="{DD48610B-FBB8-49B6-8F7D-E36F279ABC71}" destId="{73693454-8058-4E8E-952A-B88822F2A142}" srcOrd="0" destOrd="0" presId="urn:microsoft.com/office/officeart/2005/8/layout/target3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BA684513-5350-4E8E-BC52-1FBC8ABC3DA0}" type="presOf" srcId="{4CA27FBE-7CE2-40CD-9BB1-B5C9DCC52179}" destId="{B2D71379-9F57-4D44-BE87-4F351A17252F}" srcOrd="0" destOrd="0" presId="urn:microsoft.com/office/officeart/2005/8/layout/target3"/>
    <dgm:cxn modelId="{B9A0EA78-4DA0-4A3C-A8EA-8743AB0715D3}" type="presOf" srcId="{F6740C84-FFC4-4C19-9149-5F5774B54BA0}" destId="{03FB03DB-DA77-4481-999E-0E03B05B4F8F}" srcOrd="0" destOrd="0" presId="urn:microsoft.com/office/officeart/2005/8/layout/target3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CAA3A74E-4005-43A4-97D3-4A3D26C05E9C}" type="presOf" srcId="{F6740C84-FFC4-4C19-9149-5F5774B54BA0}" destId="{1B7D852F-774D-4F69-BFCD-232D96B8007E}" srcOrd="1" destOrd="0" presId="urn:microsoft.com/office/officeart/2005/8/layout/target3"/>
    <dgm:cxn modelId="{3327982A-DEF2-473C-8080-3838DDC7C8C6}" type="presOf" srcId="{EF45A855-7ABA-44C3-970E-46FD5C4C1EC6}" destId="{CB3DE5E4-7609-400C-BBC8-9952C8CC1E3E}" srcOrd="0" destOrd="0" presId="urn:microsoft.com/office/officeart/2005/8/layout/target3"/>
    <dgm:cxn modelId="{739CC4DF-98A9-4A2F-8982-629BF1495DDC}" type="presOf" srcId="{D3EB95BA-B715-4FC6-AF94-BEC7ED97A356}" destId="{B3BB53C1-EEA1-4606-89FE-999C077A8F8E}" srcOrd="1" destOrd="0" presId="urn:microsoft.com/office/officeart/2005/8/layout/target3"/>
    <dgm:cxn modelId="{47D16760-ED41-484B-84BA-0B3D4D4968BB}" type="presOf" srcId="{D3EB95BA-B715-4FC6-AF94-BEC7ED97A356}" destId="{9D34CC72-C1C0-4526-91D2-325327C2CFBD}" srcOrd="0" destOrd="0" presId="urn:microsoft.com/office/officeart/2005/8/layout/target3"/>
    <dgm:cxn modelId="{DC2DD5D2-861F-47AA-927D-C7C9B9DB134F}" type="presOf" srcId="{636D6FD4-7B81-456C-BB0A-6B22D7D839F7}" destId="{B95C7013-0FC0-4A4D-AACE-66F282C8C602}" srcOrd="1" destOrd="0" presId="urn:microsoft.com/office/officeart/2005/8/layout/target3"/>
    <dgm:cxn modelId="{5DE26816-89D6-4415-B261-CCD63E2A3CAE}" type="presOf" srcId="{A40345AC-7407-4C21-8FE2-9AD60A96D678}" destId="{0B76B16A-56D6-4661-8F68-011A1DEE0FDA}" srcOrd="1" destOrd="0" presId="urn:microsoft.com/office/officeart/2005/8/layout/target3"/>
    <dgm:cxn modelId="{9F1076B6-E750-4EBA-8544-A6E64E9DFB20}" type="presOf" srcId="{4CA27FBE-7CE2-40CD-9BB1-B5C9DCC52179}" destId="{340D035F-E78F-43E2-84BB-D9AB11E21D4E}" srcOrd="1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06904509-52B5-4974-99BA-B94173068C17}" type="presOf" srcId="{636D6FD4-7B81-456C-BB0A-6B22D7D839F7}" destId="{86684E08-8F22-47B2-93A7-57E4ACCEB38A}" srcOrd="0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EC51F487-CBFC-4C6D-9376-D36BBD1E027E}" type="presOf" srcId="{A40345AC-7407-4C21-8FE2-9AD60A96D678}" destId="{96EED6E8-1276-4307-B5FC-F59FBE36C9CD}" srcOrd="0" destOrd="0" presId="urn:microsoft.com/office/officeart/2005/8/layout/target3"/>
    <dgm:cxn modelId="{6A4402B8-AA23-4D50-AFF9-A2D46024CB35}" type="presOf" srcId="{EF45A855-7ABA-44C3-970E-46FD5C4C1EC6}" destId="{C0D2742E-AB8A-4BB6-952B-09786D4BDDDC}" srcOrd="1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46FC1355-DB44-4A7F-88DE-F852D7E2B912}" type="presParOf" srcId="{73693454-8058-4E8E-952A-B88822F2A142}" destId="{34CAB995-59D2-43AF-8A7D-B2F2C0560BCC}" srcOrd="0" destOrd="0" presId="urn:microsoft.com/office/officeart/2005/8/layout/target3"/>
    <dgm:cxn modelId="{34B02AA5-F6A2-4199-874D-FB7D546ADD2F}" type="presParOf" srcId="{73693454-8058-4E8E-952A-B88822F2A142}" destId="{B4F1CAD5-CB39-42CC-8C06-20916F758FBD}" srcOrd="1" destOrd="0" presId="urn:microsoft.com/office/officeart/2005/8/layout/target3"/>
    <dgm:cxn modelId="{8EE8937E-E843-4157-B62A-29DD8675B3A2}" type="presParOf" srcId="{73693454-8058-4E8E-952A-B88822F2A142}" destId="{CB3DE5E4-7609-400C-BBC8-9952C8CC1E3E}" srcOrd="2" destOrd="0" presId="urn:microsoft.com/office/officeart/2005/8/layout/target3"/>
    <dgm:cxn modelId="{69FBDD8F-BA44-49E2-A170-2E95FE945C31}" type="presParOf" srcId="{73693454-8058-4E8E-952A-B88822F2A142}" destId="{81A4BF60-A0BA-4C96-894C-FACEE081CF03}" srcOrd="3" destOrd="0" presId="urn:microsoft.com/office/officeart/2005/8/layout/target3"/>
    <dgm:cxn modelId="{3414F20F-BCCA-4ED9-900E-EC4E14CC4319}" type="presParOf" srcId="{73693454-8058-4E8E-952A-B88822F2A142}" destId="{79C88A93-B465-462D-A26B-AE3BCF72BDE1}" srcOrd="4" destOrd="0" presId="urn:microsoft.com/office/officeart/2005/8/layout/target3"/>
    <dgm:cxn modelId="{BCD227CD-D019-4723-ADA9-1569D61EA1CF}" type="presParOf" srcId="{73693454-8058-4E8E-952A-B88822F2A142}" destId="{9D34CC72-C1C0-4526-91D2-325327C2CFBD}" srcOrd="5" destOrd="0" presId="urn:microsoft.com/office/officeart/2005/8/layout/target3"/>
    <dgm:cxn modelId="{3045D5E7-42EE-4700-907F-DDF2A57D67DC}" type="presParOf" srcId="{73693454-8058-4E8E-952A-B88822F2A142}" destId="{8CA429DB-99A4-4AB8-A765-C8DA02ABAAD9}" srcOrd="6" destOrd="0" presId="urn:microsoft.com/office/officeart/2005/8/layout/target3"/>
    <dgm:cxn modelId="{748F51C7-03C2-4A28-A168-87B2C48DE004}" type="presParOf" srcId="{73693454-8058-4E8E-952A-B88822F2A142}" destId="{CA280024-621D-4529-AB43-EE734988E1A3}" srcOrd="7" destOrd="0" presId="urn:microsoft.com/office/officeart/2005/8/layout/target3"/>
    <dgm:cxn modelId="{BE477E38-19C5-4D92-BC41-DA1B204ED4E5}" type="presParOf" srcId="{73693454-8058-4E8E-952A-B88822F2A142}" destId="{B2D71379-9F57-4D44-BE87-4F351A17252F}" srcOrd="8" destOrd="0" presId="urn:microsoft.com/office/officeart/2005/8/layout/target3"/>
    <dgm:cxn modelId="{36FC57B2-7295-4E84-B63E-E44163BDA99B}" type="presParOf" srcId="{73693454-8058-4E8E-952A-B88822F2A142}" destId="{A4A1090E-B019-471D-9E5A-158EC02D7A1E}" srcOrd="9" destOrd="0" presId="urn:microsoft.com/office/officeart/2005/8/layout/target3"/>
    <dgm:cxn modelId="{5055C52D-5F7C-4CF4-ABA9-F44CFD872366}" type="presParOf" srcId="{73693454-8058-4E8E-952A-B88822F2A142}" destId="{84CC51AF-A275-4291-A63C-FCF07732325B}" srcOrd="10" destOrd="0" presId="urn:microsoft.com/office/officeart/2005/8/layout/target3"/>
    <dgm:cxn modelId="{CACC7C50-64AA-4EE5-9567-BFB755001C9F}" type="presParOf" srcId="{73693454-8058-4E8E-952A-B88822F2A142}" destId="{03FB03DB-DA77-4481-999E-0E03B05B4F8F}" srcOrd="11" destOrd="0" presId="urn:microsoft.com/office/officeart/2005/8/layout/target3"/>
    <dgm:cxn modelId="{2BF1C112-2511-44B3-BB91-87B1E5D032E8}" type="presParOf" srcId="{73693454-8058-4E8E-952A-B88822F2A142}" destId="{BD05F658-82DE-406A-893C-D409DC215805}" srcOrd="12" destOrd="0" presId="urn:microsoft.com/office/officeart/2005/8/layout/target3"/>
    <dgm:cxn modelId="{2B825D75-0769-4C43-95F1-78016851715A}" type="presParOf" srcId="{73693454-8058-4E8E-952A-B88822F2A142}" destId="{95FD97C5-7823-4D5F-AC54-D2EF4A7865FC}" srcOrd="13" destOrd="0" presId="urn:microsoft.com/office/officeart/2005/8/layout/target3"/>
    <dgm:cxn modelId="{BACFE52E-0DB4-4694-B108-95D8E938E05C}" type="presParOf" srcId="{73693454-8058-4E8E-952A-B88822F2A142}" destId="{96EED6E8-1276-4307-B5FC-F59FBE36C9CD}" srcOrd="14" destOrd="0" presId="urn:microsoft.com/office/officeart/2005/8/layout/target3"/>
    <dgm:cxn modelId="{83121AAA-409E-4202-B3FB-F3D65D786B0D}" type="presParOf" srcId="{73693454-8058-4E8E-952A-B88822F2A142}" destId="{5C42406F-2045-4CEA-9677-E2C92F5D3D28}" srcOrd="15" destOrd="0" presId="urn:microsoft.com/office/officeart/2005/8/layout/target3"/>
    <dgm:cxn modelId="{6EAABC43-C575-4D75-870C-0E5A2CE4874C}" type="presParOf" srcId="{73693454-8058-4E8E-952A-B88822F2A142}" destId="{7CE1D833-06E6-464E-99A6-29965ADDA3AA}" srcOrd="16" destOrd="0" presId="urn:microsoft.com/office/officeart/2005/8/layout/target3"/>
    <dgm:cxn modelId="{12415485-7E4D-4E6C-ADCD-647553EEE8A6}" type="presParOf" srcId="{73693454-8058-4E8E-952A-B88822F2A142}" destId="{86684E08-8F22-47B2-93A7-57E4ACCEB38A}" srcOrd="17" destOrd="0" presId="urn:microsoft.com/office/officeart/2005/8/layout/target3"/>
    <dgm:cxn modelId="{7240DB0B-4EEF-4044-81DC-628FBE3198C2}" type="presParOf" srcId="{73693454-8058-4E8E-952A-B88822F2A142}" destId="{C0D2742E-AB8A-4BB6-952B-09786D4BDDDC}" srcOrd="18" destOrd="0" presId="urn:microsoft.com/office/officeart/2005/8/layout/target3"/>
    <dgm:cxn modelId="{D4AD54DB-BFCB-4FA3-BD84-CBCF95404EF4}" type="presParOf" srcId="{73693454-8058-4E8E-952A-B88822F2A142}" destId="{B3BB53C1-EEA1-4606-89FE-999C077A8F8E}" srcOrd="19" destOrd="0" presId="urn:microsoft.com/office/officeart/2005/8/layout/target3"/>
    <dgm:cxn modelId="{F8F94CA7-4C37-450B-A478-BA5767AC63EE}" type="presParOf" srcId="{73693454-8058-4E8E-952A-B88822F2A142}" destId="{340D035F-E78F-43E2-84BB-D9AB11E21D4E}" srcOrd="20" destOrd="0" presId="urn:microsoft.com/office/officeart/2005/8/layout/target3"/>
    <dgm:cxn modelId="{C4BFFCF0-6CB6-440D-8BB0-ABB80ACB2EC9}" type="presParOf" srcId="{73693454-8058-4E8E-952A-B88822F2A142}" destId="{1B7D852F-774D-4F69-BFCD-232D96B8007E}" srcOrd="21" destOrd="0" presId="urn:microsoft.com/office/officeart/2005/8/layout/target3"/>
    <dgm:cxn modelId="{056D5A0C-865D-4E37-94D1-C44537F837B8}" type="presParOf" srcId="{73693454-8058-4E8E-952A-B88822F2A142}" destId="{0B76B16A-56D6-4661-8F68-011A1DEE0FDA}" srcOrd="22" destOrd="0" presId="urn:microsoft.com/office/officeart/2005/8/layout/target3"/>
    <dgm:cxn modelId="{F2D1477C-25A9-4F30-9870-961E4B765AA5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Dana Rudolfová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VY_32_INOVACE_21_NASOBENI_DO_MILIONU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Násobení 10,100 a 1 000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Matematika pro 4. třídu násobení 10 v oboru do milionu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FCCB-B4FC-4781-903B-E10B04D59F74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322-FEC8-4CCD-85BD-7F2E9BED7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FCCB-B4FC-4781-903B-E10B04D59F74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322-FEC8-4CCD-85BD-7F2E9BED7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FCCB-B4FC-4781-903B-E10B04D59F74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322-FEC8-4CCD-85BD-7F2E9BED7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FCCB-B4FC-4781-903B-E10B04D59F74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322-FEC8-4CCD-85BD-7F2E9BED7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FCCB-B4FC-4781-903B-E10B04D59F74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322-FEC8-4CCD-85BD-7F2E9BED7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FCCB-B4FC-4781-903B-E10B04D59F74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322-FEC8-4CCD-85BD-7F2E9BED7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FCCB-B4FC-4781-903B-E10B04D59F74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322-FEC8-4CCD-85BD-7F2E9BED7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FCCB-B4FC-4781-903B-E10B04D59F74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322-FEC8-4CCD-85BD-7F2E9BED7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FCCB-B4FC-4781-903B-E10B04D59F74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322-FEC8-4CCD-85BD-7F2E9BED712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FCCB-B4FC-4781-903B-E10B04D59F74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322-FEC8-4CCD-85BD-7F2E9BED7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FCCB-B4FC-4781-903B-E10B04D59F74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85322-FEC8-4CCD-85BD-7F2E9BED7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F5EFCCB-B4FC-4781-903B-E10B04D59F74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6085322-FEC8-4CCD-85BD-7F2E9BED7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801028932"/>
              </p:ext>
            </p:extLst>
          </p:nvPr>
        </p:nvGraphicFramePr>
        <p:xfrm>
          <a:off x="251520" y="83671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373216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4123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2204864"/>
            <a:ext cx="7117180" cy="1470025"/>
          </a:xfrm>
        </p:spPr>
        <p:txBody>
          <a:bodyPr/>
          <a:lstStyle/>
          <a:p>
            <a:pPr algn="ctr"/>
            <a:r>
              <a:rPr lang="cs-CZ" sz="3200" b="1" dirty="0" smtClean="0"/>
              <a:t>Násobení 10  v oboru do miliónu</a:t>
            </a:r>
            <a:endParaRPr lang="cs-CZ" sz="3200" b="1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Procvičování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59500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8134558" cy="924475"/>
          </a:xfrm>
        </p:spPr>
        <p:txBody>
          <a:bodyPr/>
          <a:lstStyle/>
          <a:p>
            <a:r>
              <a:rPr lang="cs-CZ" dirty="0" smtClean="0"/>
              <a:t>Spoj příklad se správným výsledkem: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2914485" cy="4501959"/>
          </a:xfrm>
        </p:spPr>
        <p:txBody>
          <a:bodyPr>
            <a:normAutofit/>
          </a:bodyPr>
          <a:lstStyle/>
          <a:p>
            <a:r>
              <a:rPr lang="cs-CZ" dirty="0" smtClean="0"/>
              <a:t>2 354 x 10 =	</a:t>
            </a:r>
          </a:p>
          <a:p>
            <a:r>
              <a:rPr lang="cs-CZ" dirty="0" smtClean="0"/>
              <a:t>51 885 x 10 =</a:t>
            </a:r>
          </a:p>
          <a:p>
            <a:r>
              <a:rPr lang="cs-CZ" dirty="0" smtClean="0"/>
              <a:t>42 080 x 10 =</a:t>
            </a:r>
          </a:p>
          <a:p>
            <a:r>
              <a:rPr lang="cs-CZ" dirty="0" smtClean="0"/>
              <a:t>741 962 x 10 =</a:t>
            </a:r>
          </a:p>
          <a:p>
            <a:r>
              <a:rPr lang="cs-CZ" dirty="0" smtClean="0"/>
              <a:t>56 328 x 10 =</a:t>
            </a:r>
          </a:p>
          <a:p>
            <a:r>
              <a:rPr lang="cs-CZ" dirty="0" smtClean="0"/>
              <a:t>99 212 x 10 =</a:t>
            </a:r>
          </a:p>
          <a:p>
            <a:r>
              <a:rPr lang="cs-CZ" dirty="0" smtClean="0"/>
              <a:t>81 381 x 10 =</a:t>
            </a:r>
          </a:p>
          <a:p>
            <a:r>
              <a:rPr lang="cs-CZ" dirty="0" smtClean="0"/>
              <a:t>6 951 x 10 =</a:t>
            </a:r>
          </a:p>
          <a:p>
            <a:r>
              <a:rPr lang="cs-CZ" dirty="0" smtClean="0"/>
              <a:t>7 909 x 10 =</a:t>
            </a:r>
          </a:p>
          <a:p>
            <a:r>
              <a:rPr lang="cs-CZ" dirty="0" smtClean="0"/>
              <a:t>63 113 x 10 =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292080" y="1844824"/>
            <a:ext cx="1151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813 810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64288" y="5733256"/>
            <a:ext cx="1380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6 311 300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2636912"/>
            <a:ext cx="1003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70 090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2276872"/>
            <a:ext cx="1151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563 280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5517232"/>
            <a:ext cx="1380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7 419 620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1412776"/>
            <a:ext cx="1003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79 090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3429000"/>
            <a:ext cx="1151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631 130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6021288"/>
            <a:ext cx="1151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235 400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88224" y="4869160"/>
            <a:ext cx="1380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4 208 000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46912" y="3703712"/>
            <a:ext cx="1151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992 120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79912" y="2924944"/>
            <a:ext cx="1151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235 400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3140968"/>
            <a:ext cx="1380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5 180 850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04112" y="4160912"/>
            <a:ext cx="1151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420 800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04048" y="4005064"/>
            <a:ext cx="1003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23 540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236296" y="2060848"/>
            <a:ext cx="1151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518 850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27984" y="4581128"/>
            <a:ext cx="1003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69 510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832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3922597" cy="4501959"/>
          </a:xfrm>
        </p:spPr>
        <p:txBody>
          <a:bodyPr>
            <a:normAutofit/>
          </a:bodyPr>
          <a:lstStyle/>
          <a:p>
            <a:r>
              <a:rPr lang="cs-CZ" dirty="0" smtClean="0"/>
              <a:t>2 354 x 10 = 23 540</a:t>
            </a:r>
          </a:p>
          <a:p>
            <a:r>
              <a:rPr lang="cs-CZ" dirty="0" smtClean="0"/>
              <a:t>51 885 x 10 = 518 850</a:t>
            </a:r>
          </a:p>
          <a:p>
            <a:r>
              <a:rPr lang="cs-CZ" dirty="0" smtClean="0"/>
              <a:t>42 080 x 10 = 420 800</a:t>
            </a:r>
          </a:p>
          <a:p>
            <a:r>
              <a:rPr lang="cs-CZ" dirty="0" smtClean="0"/>
              <a:t>741 962 x 10 = 7 419 620 </a:t>
            </a:r>
          </a:p>
          <a:p>
            <a:r>
              <a:rPr lang="cs-CZ" dirty="0" smtClean="0"/>
              <a:t>56 328 x 10 = 563 280</a:t>
            </a:r>
          </a:p>
          <a:p>
            <a:r>
              <a:rPr lang="cs-CZ" dirty="0" smtClean="0"/>
              <a:t>99 212 x 10 = 992 120</a:t>
            </a:r>
          </a:p>
          <a:p>
            <a:r>
              <a:rPr lang="cs-CZ" dirty="0" smtClean="0"/>
              <a:t>81 381 x 10 = 813 810</a:t>
            </a:r>
          </a:p>
          <a:p>
            <a:r>
              <a:rPr lang="cs-CZ" dirty="0" smtClean="0"/>
              <a:t>6 951 x 10 = 69 510</a:t>
            </a:r>
          </a:p>
          <a:p>
            <a:r>
              <a:rPr lang="cs-CZ" dirty="0" smtClean="0"/>
              <a:t>7 909 x 10 = 79 090</a:t>
            </a:r>
          </a:p>
          <a:p>
            <a:r>
              <a:rPr lang="cs-CZ" dirty="0" smtClean="0"/>
              <a:t>63 113 x 10 = 631 130 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700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123</TotalTime>
  <Words>170</Words>
  <Application>Microsoft Office PowerPoint</Application>
  <PresentationFormat>Předvádění na obrazovce (4:3)</PresentationFormat>
  <Paragraphs>46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Spring</vt:lpstr>
      <vt:lpstr>Prezentace aplikace PowerPoint</vt:lpstr>
      <vt:lpstr>Násobení 10  v oboru do miliónu</vt:lpstr>
      <vt:lpstr>Spoj příklad se správným výsledkem:</vt:lpstr>
      <vt:lpstr>Správné 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10, 100 a 1000 v oboru do milionu</dc:title>
  <dc:creator>ZŠ a MŠ Březno</dc:creator>
  <cp:lastModifiedBy>Marketka</cp:lastModifiedBy>
  <cp:revision>18</cp:revision>
  <dcterms:created xsi:type="dcterms:W3CDTF">2012-03-29T12:00:51Z</dcterms:created>
  <dcterms:modified xsi:type="dcterms:W3CDTF">2012-08-25T16:16:45Z</dcterms:modified>
</cp:coreProperties>
</file>