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VY_32_INOVACE_22_NASOBENI_DO_MILIONU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Násobení 10,100 a 1 000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</a:t>
          </a:r>
          <a:r>
            <a:rPr lang="cs-CZ" smtClean="0"/>
            <a:t>násobení 100 </a:t>
          </a:r>
          <a:r>
            <a:rPr lang="cs-CZ" dirty="0" smtClean="0"/>
            <a:t>v oboru do milionu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6DA9D369-A786-41C0-AD14-6CCF98612229}" type="presOf" srcId="{636D6FD4-7B81-456C-BB0A-6B22D7D839F7}" destId="{B95C7013-0FC0-4A4D-AACE-66F282C8C602}" srcOrd="1" destOrd="0" presId="urn:microsoft.com/office/officeart/2005/8/layout/target3"/>
    <dgm:cxn modelId="{C01839D5-17CF-4A36-BF2A-E754F47DB0C8}" type="presOf" srcId="{636D6FD4-7B81-456C-BB0A-6B22D7D839F7}" destId="{86684E08-8F22-47B2-93A7-57E4ACCEB38A}" srcOrd="0" destOrd="0" presId="urn:microsoft.com/office/officeart/2005/8/layout/target3"/>
    <dgm:cxn modelId="{556A68DE-6208-4A2F-958B-5FC2A75C9AE7}" type="presOf" srcId="{EF45A855-7ABA-44C3-970E-46FD5C4C1EC6}" destId="{CB3DE5E4-7609-400C-BBC8-9952C8CC1E3E}" srcOrd="0" destOrd="0" presId="urn:microsoft.com/office/officeart/2005/8/layout/target3"/>
    <dgm:cxn modelId="{FCF98B2C-D39C-4907-A8F9-B1A1D2DD122F}" type="presOf" srcId="{D3EB95BA-B715-4FC6-AF94-BEC7ED97A356}" destId="{B3BB53C1-EEA1-4606-89FE-999C077A8F8E}" srcOrd="1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E53C1EC7-CB5C-4D68-9C21-08F50DB6C780}" type="presOf" srcId="{F6740C84-FFC4-4C19-9149-5F5774B54BA0}" destId="{1B7D852F-774D-4F69-BFCD-232D96B8007E}" srcOrd="1" destOrd="0" presId="urn:microsoft.com/office/officeart/2005/8/layout/target3"/>
    <dgm:cxn modelId="{E1CB16B5-E95D-4BC2-8515-D212EA243D30}" type="presOf" srcId="{F6740C84-FFC4-4C19-9149-5F5774B54BA0}" destId="{03FB03DB-DA77-4481-999E-0E03B05B4F8F}" srcOrd="0" destOrd="0" presId="urn:microsoft.com/office/officeart/2005/8/layout/target3"/>
    <dgm:cxn modelId="{2803B69F-F446-4243-851D-938F10201BFB}" type="presOf" srcId="{4CA27FBE-7CE2-40CD-9BB1-B5C9DCC52179}" destId="{340D035F-E78F-43E2-84BB-D9AB11E21D4E}" srcOrd="1" destOrd="0" presId="urn:microsoft.com/office/officeart/2005/8/layout/target3"/>
    <dgm:cxn modelId="{182BDDEE-871B-4425-A4CE-683BE3826331}" type="presOf" srcId="{A40345AC-7407-4C21-8FE2-9AD60A96D678}" destId="{96EED6E8-1276-4307-B5FC-F59FBE36C9CD}" srcOrd="0" destOrd="0" presId="urn:microsoft.com/office/officeart/2005/8/layout/target3"/>
    <dgm:cxn modelId="{1F3C67AB-612B-45CC-800E-4ED6540E89BC}" type="presOf" srcId="{EF45A855-7ABA-44C3-970E-46FD5C4C1EC6}" destId="{C0D2742E-AB8A-4BB6-952B-09786D4BDDDC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A90BA44-3144-4CC7-B5C8-5AD50616E751}" type="presOf" srcId="{D3EB95BA-B715-4FC6-AF94-BEC7ED97A356}" destId="{9D34CC72-C1C0-4526-91D2-325327C2CFBD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668BB822-2ADE-4351-9C89-8DEB11786172}" type="presOf" srcId="{A40345AC-7407-4C21-8FE2-9AD60A96D678}" destId="{0B76B16A-56D6-4661-8F68-011A1DEE0FDA}" srcOrd="1" destOrd="0" presId="urn:microsoft.com/office/officeart/2005/8/layout/target3"/>
    <dgm:cxn modelId="{0F24ABE0-EE87-43AC-9F63-6E2C478D0E9A}" type="presOf" srcId="{4CA27FBE-7CE2-40CD-9BB1-B5C9DCC52179}" destId="{B2D71379-9F57-4D44-BE87-4F351A17252F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483D9CBA-7BCA-46BD-91A5-4464F3E74633}" type="presOf" srcId="{DD48610B-FBB8-49B6-8F7D-E36F279ABC71}" destId="{73693454-8058-4E8E-952A-B88822F2A142}" srcOrd="0" destOrd="0" presId="urn:microsoft.com/office/officeart/2005/8/layout/target3"/>
    <dgm:cxn modelId="{E381E175-6231-4318-A16D-E59A1F1F3260}" type="presParOf" srcId="{73693454-8058-4E8E-952A-B88822F2A142}" destId="{34CAB995-59D2-43AF-8A7D-B2F2C0560BCC}" srcOrd="0" destOrd="0" presId="urn:microsoft.com/office/officeart/2005/8/layout/target3"/>
    <dgm:cxn modelId="{B910B4BD-2E55-42D3-B9DF-16DA9D525707}" type="presParOf" srcId="{73693454-8058-4E8E-952A-B88822F2A142}" destId="{B4F1CAD5-CB39-42CC-8C06-20916F758FBD}" srcOrd="1" destOrd="0" presId="urn:microsoft.com/office/officeart/2005/8/layout/target3"/>
    <dgm:cxn modelId="{79B955B6-B1B2-44A4-9CD1-FA9B6CF62A09}" type="presParOf" srcId="{73693454-8058-4E8E-952A-B88822F2A142}" destId="{CB3DE5E4-7609-400C-BBC8-9952C8CC1E3E}" srcOrd="2" destOrd="0" presId="urn:microsoft.com/office/officeart/2005/8/layout/target3"/>
    <dgm:cxn modelId="{A9CD8E5D-A110-4446-9812-0CD4273082A1}" type="presParOf" srcId="{73693454-8058-4E8E-952A-B88822F2A142}" destId="{81A4BF60-A0BA-4C96-894C-FACEE081CF03}" srcOrd="3" destOrd="0" presId="urn:microsoft.com/office/officeart/2005/8/layout/target3"/>
    <dgm:cxn modelId="{2962860A-5443-41C2-B1EB-3B7F2356C1AF}" type="presParOf" srcId="{73693454-8058-4E8E-952A-B88822F2A142}" destId="{79C88A93-B465-462D-A26B-AE3BCF72BDE1}" srcOrd="4" destOrd="0" presId="urn:microsoft.com/office/officeart/2005/8/layout/target3"/>
    <dgm:cxn modelId="{1FB6B99B-FDC7-4CA5-82A0-A12F03A29FA8}" type="presParOf" srcId="{73693454-8058-4E8E-952A-B88822F2A142}" destId="{9D34CC72-C1C0-4526-91D2-325327C2CFBD}" srcOrd="5" destOrd="0" presId="urn:microsoft.com/office/officeart/2005/8/layout/target3"/>
    <dgm:cxn modelId="{DC7E1C16-2EBC-4E7B-A5B8-AAD77EA2683A}" type="presParOf" srcId="{73693454-8058-4E8E-952A-B88822F2A142}" destId="{8CA429DB-99A4-4AB8-A765-C8DA02ABAAD9}" srcOrd="6" destOrd="0" presId="urn:microsoft.com/office/officeart/2005/8/layout/target3"/>
    <dgm:cxn modelId="{C9E2F55F-A060-4A03-9CAE-772D27CCEA95}" type="presParOf" srcId="{73693454-8058-4E8E-952A-B88822F2A142}" destId="{CA280024-621D-4529-AB43-EE734988E1A3}" srcOrd="7" destOrd="0" presId="urn:microsoft.com/office/officeart/2005/8/layout/target3"/>
    <dgm:cxn modelId="{DF5E130D-5E7C-45B8-9793-E8E2C3BB258F}" type="presParOf" srcId="{73693454-8058-4E8E-952A-B88822F2A142}" destId="{B2D71379-9F57-4D44-BE87-4F351A17252F}" srcOrd="8" destOrd="0" presId="urn:microsoft.com/office/officeart/2005/8/layout/target3"/>
    <dgm:cxn modelId="{033D3E34-9726-48E0-BDD8-BC5F8C6E076C}" type="presParOf" srcId="{73693454-8058-4E8E-952A-B88822F2A142}" destId="{A4A1090E-B019-471D-9E5A-158EC02D7A1E}" srcOrd="9" destOrd="0" presId="urn:microsoft.com/office/officeart/2005/8/layout/target3"/>
    <dgm:cxn modelId="{C2A37F86-C0E1-4D5D-97DE-98F5A4D2A2FF}" type="presParOf" srcId="{73693454-8058-4E8E-952A-B88822F2A142}" destId="{84CC51AF-A275-4291-A63C-FCF07732325B}" srcOrd="10" destOrd="0" presId="urn:microsoft.com/office/officeart/2005/8/layout/target3"/>
    <dgm:cxn modelId="{83F64CBF-1315-4D8F-BA6D-708827D5FF51}" type="presParOf" srcId="{73693454-8058-4E8E-952A-B88822F2A142}" destId="{03FB03DB-DA77-4481-999E-0E03B05B4F8F}" srcOrd="11" destOrd="0" presId="urn:microsoft.com/office/officeart/2005/8/layout/target3"/>
    <dgm:cxn modelId="{0E711B82-44F0-40B0-A8E4-59C15E6A07BD}" type="presParOf" srcId="{73693454-8058-4E8E-952A-B88822F2A142}" destId="{BD05F658-82DE-406A-893C-D409DC215805}" srcOrd="12" destOrd="0" presId="urn:microsoft.com/office/officeart/2005/8/layout/target3"/>
    <dgm:cxn modelId="{B009FBAD-E5F5-4660-94E3-ED04EC701F83}" type="presParOf" srcId="{73693454-8058-4E8E-952A-B88822F2A142}" destId="{95FD97C5-7823-4D5F-AC54-D2EF4A7865FC}" srcOrd="13" destOrd="0" presId="urn:microsoft.com/office/officeart/2005/8/layout/target3"/>
    <dgm:cxn modelId="{5432DADB-8565-40FB-B405-C6F451075B93}" type="presParOf" srcId="{73693454-8058-4E8E-952A-B88822F2A142}" destId="{96EED6E8-1276-4307-B5FC-F59FBE36C9CD}" srcOrd="14" destOrd="0" presId="urn:microsoft.com/office/officeart/2005/8/layout/target3"/>
    <dgm:cxn modelId="{8FFD7718-86B7-4043-836E-1D97B6FB8F55}" type="presParOf" srcId="{73693454-8058-4E8E-952A-B88822F2A142}" destId="{5C42406F-2045-4CEA-9677-E2C92F5D3D28}" srcOrd="15" destOrd="0" presId="urn:microsoft.com/office/officeart/2005/8/layout/target3"/>
    <dgm:cxn modelId="{6CF334C8-D22B-492C-9FEA-9DB4FE9E476F}" type="presParOf" srcId="{73693454-8058-4E8E-952A-B88822F2A142}" destId="{7CE1D833-06E6-464E-99A6-29965ADDA3AA}" srcOrd="16" destOrd="0" presId="urn:microsoft.com/office/officeart/2005/8/layout/target3"/>
    <dgm:cxn modelId="{0EC71646-06EF-48DF-93F4-6B0A5562429E}" type="presParOf" srcId="{73693454-8058-4E8E-952A-B88822F2A142}" destId="{86684E08-8F22-47B2-93A7-57E4ACCEB38A}" srcOrd="17" destOrd="0" presId="urn:microsoft.com/office/officeart/2005/8/layout/target3"/>
    <dgm:cxn modelId="{46226330-98CE-409D-BAB7-3AF12B02AC64}" type="presParOf" srcId="{73693454-8058-4E8E-952A-B88822F2A142}" destId="{C0D2742E-AB8A-4BB6-952B-09786D4BDDDC}" srcOrd="18" destOrd="0" presId="urn:microsoft.com/office/officeart/2005/8/layout/target3"/>
    <dgm:cxn modelId="{A891272F-7902-44FD-BD03-0631711C1896}" type="presParOf" srcId="{73693454-8058-4E8E-952A-B88822F2A142}" destId="{B3BB53C1-EEA1-4606-89FE-999C077A8F8E}" srcOrd="19" destOrd="0" presId="urn:microsoft.com/office/officeart/2005/8/layout/target3"/>
    <dgm:cxn modelId="{1D171437-4DB8-4681-BFFC-61B144290E13}" type="presParOf" srcId="{73693454-8058-4E8E-952A-B88822F2A142}" destId="{340D035F-E78F-43E2-84BB-D9AB11E21D4E}" srcOrd="20" destOrd="0" presId="urn:microsoft.com/office/officeart/2005/8/layout/target3"/>
    <dgm:cxn modelId="{FC17B990-0C62-45CF-A8FA-2CF3EEEDFE0D}" type="presParOf" srcId="{73693454-8058-4E8E-952A-B88822F2A142}" destId="{1B7D852F-774D-4F69-BFCD-232D96B8007E}" srcOrd="21" destOrd="0" presId="urn:microsoft.com/office/officeart/2005/8/layout/target3"/>
    <dgm:cxn modelId="{03B17EAF-0B51-4DCB-AFAA-90F565008C28}" type="presParOf" srcId="{73693454-8058-4E8E-952A-B88822F2A142}" destId="{0B76B16A-56D6-4661-8F68-011A1DEE0FDA}" srcOrd="22" destOrd="0" presId="urn:microsoft.com/office/officeart/2005/8/layout/target3"/>
    <dgm:cxn modelId="{7D8E5343-68D6-416A-8854-61F79FA22925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Dana Rudolfová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VY_32_INOVACE_22_NASOBENI_DO_MILIONU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Násobení 10,100 a 1 000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Matematika pro 4. třídu </a:t>
          </a:r>
          <a:r>
            <a:rPr lang="cs-CZ" sz="1400" kern="1200" smtClean="0"/>
            <a:t>násobení 100 </a:t>
          </a:r>
          <a:r>
            <a:rPr lang="cs-CZ" sz="1400" kern="1200" dirty="0" smtClean="0"/>
            <a:t>v oboru do milionu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54E52-AD42-4AE6-8406-1E1F1DC74236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F2550-32C5-4670-B56D-E8F7DCF0C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39796162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15719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6699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 </a:t>
            </a:r>
            <a:r>
              <a:rPr lang="cs-CZ" sz="3200" b="1" dirty="0"/>
              <a:t>N</a:t>
            </a:r>
            <a:r>
              <a:rPr lang="cs-CZ" sz="3200" b="1" dirty="0" smtClean="0"/>
              <a:t>ásobení 100 v oboru do miliónu 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Procvičování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Spoj příklad se správným výsledkem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1954560" cy="4525963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1 252 x 100 =</a:t>
            </a:r>
          </a:p>
          <a:p>
            <a:r>
              <a:rPr lang="cs-CZ" sz="1800" dirty="0" smtClean="0"/>
              <a:t>4 978 x  100 =</a:t>
            </a:r>
          </a:p>
          <a:p>
            <a:r>
              <a:rPr lang="cs-CZ" sz="1800" dirty="0" smtClean="0"/>
              <a:t>931 x 100 =</a:t>
            </a:r>
          </a:p>
          <a:p>
            <a:r>
              <a:rPr lang="cs-CZ" sz="1800" dirty="0" smtClean="0"/>
              <a:t>8  545 x 100 =</a:t>
            </a:r>
          </a:p>
          <a:p>
            <a:r>
              <a:rPr lang="cs-CZ" sz="1800" dirty="0" smtClean="0"/>
              <a:t>78 x 100 =</a:t>
            </a:r>
          </a:p>
          <a:p>
            <a:r>
              <a:rPr lang="cs-CZ" sz="1800" dirty="0" smtClean="0"/>
              <a:t>5 345 x 100 =</a:t>
            </a:r>
          </a:p>
          <a:p>
            <a:r>
              <a:rPr lang="cs-CZ" sz="1800" dirty="0" smtClean="0"/>
              <a:t>2 114 x 100 =</a:t>
            </a:r>
          </a:p>
          <a:p>
            <a:r>
              <a:rPr lang="cs-CZ" sz="1800" dirty="0" smtClean="0"/>
              <a:t>7 x 100 =</a:t>
            </a:r>
          </a:p>
          <a:p>
            <a:r>
              <a:rPr lang="cs-CZ" sz="1800" dirty="0" smtClean="0"/>
              <a:t>328 x 100 =</a:t>
            </a:r>
          </a:p>
          <a:p>
            <a:r>
              <a:rPr lang="cs-CZ" sz="1800" dirty="0" smtClean="0"/>
              <a:t>1 954 x 100 =</a:t>
            </a:r>
          </a:p>
          <a:p>
            <a:r>
              <a:rPr lang="cs-CZ" sz="1800" dirty="0" smtClean="0"/>
              <a:t>6 5 x 100 =</a:t>
            </a:r>
          </a:p>
          <a:p>
            <a:r>
              <a:rPr lang="cs-CZ" sz="1800" dirty="0" smtClean="0"/>
              <a:t>2 004 x 100 =</a:t>
            </a:r>
          </a:p>
          <a:p>
            <a:r>
              <a:rPr lang="cs-CZ" sz="1800" dirty="0" smtClean="0"/>
              <a:t>381 x 100 =</a:t>
            </a:r>
          </a:p>
          <a:p>
            <a:r>
              <a:rPr lang="cs-CZ" sz="1800" dirty="0" smtClean="0"/>
              <a:t>5 612 x 100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444208" y="350100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125 200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501317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497 800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278092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93 100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47251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854 500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22048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7 800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780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162880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7 000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537321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534 500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386104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211 400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68344" y="55892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95936" y="22048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32 800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29249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195 400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162880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6 500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55892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650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08304" y="1700808"/>
            <a:ext cx="1431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200 400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42210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38 100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15808" y="4005064"/>
            <a:ext cx="1188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561 200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Správné 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1 252 x 100 = 125 200</a:t>
            </a:r>
          </a:p>
          <a:p>
            <a:r>
              <a:rPr lang="cs-CZ" sz="1800" dirty="0" smtClean="0"/>
              <a:t>4 978 x 100 = 497 800</a:t>
            </a:r>
          </a:p>
          <a:p>
            <a:r>
              <a:rPr lang="cs-CZ" sz="1800" dirty="0" smtClean="0"/>
              <a:t>931 x 100 = 93 100</a:t>
            </a:r>
          </a:p>
          <a:p>
            <a:r>
              <a:rPr lang="cs-CZ" sz="1800" dirty="0" smtClean="0"/>
              <a:t>8 545 x 100 = 854 500</a:t>
            </a:r>
          </a:p>
          <a:p>
            <a:r>
              <a:rPr lang="cs-CZ" sz="1800" dirty="0" smtClean="0"/>
              <a:t>78 x 100 = 7 800</a:t>
            </a:r>
          </a:p>
          <a:p>
            <a:r>
              <a:rPr lang="cs-CZ" sz="1800" dirty="0" smtClean="0"/>
              <a:t>5 345 x 100 = 534 500</a:t>
            </a:r>
          </a:p>
          <a:p>
            <a:r>
              <a:rPr lang="cs-CZ" sz="1800" dirty="0" smtClean="0"/>
              <a:t>2 114 x 100 = 211 400</a:t>
            </a:r>
          </a:p>
          <a:p>
            <a:r>
              <a:rPr lang="cs-CZ" sz="1800" dirty="0" smtClean="0"/>
              <a:t>7 x 100 = 700</a:t>
            </a:r>
          </a:p>
          <a:p>
            <a:r>
              <a:rPr lang="cs-CZ" sz="1800" dirty="0" smtClean="0"/>
              <a:t>328 x 100 = 32 800</a:t>
            </a:r>
          </a:p>
          <a:p>
            <a:r>
              <a:rPr lang="cs-CZ" sz="1800" dirty="0" smtClean="0"/>
              <a:t>1 954 x 100 = 195 400</a:t>
            </a:r>
          </a:p>
          <a:p>
            <a:r>
              <a:rPr lang="cs-CZ" sz="1800" dirty="0" smtClean="0"/>
              <a:t>65 x 100 = 6 500</a:t>
            </a:r>
          </a:p>
          <a:p>
            <a:r>
              <a:rPr lang="cs-CZ" sz="1800" dirty="0" smtClean="0"/>
              <a:t>2 004 x 100 = 200 400</a:t>
            </a:r>
          </a:p>
          <a:p>
            <a:r>
              <a:rPr lang="cs-CZ" sz="1800" dirty="0" smtClean="0"/>
              <a:t>381 x 100 = 38 100</a:t>
            </a:r>
          </a:p>
          <a:p>
            <a:r>
              <a:rPr lang="cs-CZ" sz="1800" dirty="0" smtClean="0"/>
              <a:t>5 612 x 100 = 561 200</a:t>
            </a:r>
            <a:br>
              <a:rPr lang="cs-CZ" sz="1800" dirty="0" smtClean="0"/>
            </a:b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245</Words>
  <Application>Microsoft Office PowerPoint</Application>
  <PresentationFormat>Předvádění na obrazovce (4:3)</PresentationFormat>
  <Paragraphs>56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 Násobení 100 v oboru do miliónu </vt:lpstr>
      <vt:lpstr>Spoj příklad se správným výsledkem</vt:lpstr>
      <vt:lpstr>Správné řešení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Násobení 100 v oboru do miliónu </dc:title>
  <dc:creator>rudolf</dc:creator>
  <cp:lastModifiedBy>Marketka</cp:lastModifiedBy>
  <cp:revision>16</cp:revision>
  <dcterms:created xsi:type="dcterms:W3CDTF">2012-04-09T12:34:29Z</dcterms:created>
  <dcterms:modified xsi:type="dcterms:W3CDTF">2012-08-25T16:16:55Z</dcterms:modified>
</cp:coreProperties>
</file>