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E9E4E-3461-490B-8676-5D0ACF1A8FE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8F1D28-DF12-4256-8EE7-6F0DA8E2EC6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93D6014F-710A-4685-84D1-0D8583F7CB21}" type="parTrans" cxnId="{F1BED43C-79F6-4B3C-B3D4-C3B7413A1095}">
      <dgm:prSet/>
      <dgm:spPr/>
      <dgm:t>
        <a:bodyPr/>
        <a:lstStyle/>
        <a:p>
          <a:endParaRPr lang="cs-CZ"/>
        </a:p>
      </dgm:t>
    </dgm:pt>
    <dgm:pt modelId="{4B5EBBE7-9EC7-4D8E-90E2-47595A4D9E9D}" type="sibTrans" cxnId="{F1BED43C-79F6-4B3C-B3D4-C3B7413A1095}">
      <dgm:prSet/>
      <dgm:spPr/>
      <dgm:t>
        <a:bodyPr/>
        <a:lstStyle/>
        <a:p>
          <a:endParaRPr lang="cs-CZ"/>
        </a:p>
      </dgm:t>
    </dgm:pt>
    <dgm:pt modelId="{0DCDCCD6-E486-4794-9A99-0410BFD07E4F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4617D26-6F7E-455D-BAE7-B69F275E7E6F}" type="parTrans" cxnId="{C2F7E25F-1890-401A-9A0C-7026B4C3290A}">
      <dgm:prSet/>
      <dgm:spPr/>
      <dgm:t>
        <a:bodyPr/>
        <a:lstStyle/>
        <a:p>
          <a:endParaRPr lang="cs-CZ"/>
        </a:p>
      </dgm:t>
    </dgm:pt>
    <dgm:pt modelId="{48EDEDFB-E898-4236-A65D-2F9D19BD9717}" type="sibTrans" cxnId="{C2F7E25F-1890-401A-9A0C-7026B4C3290A}">
      <dgm:prSet/>
      <dgm:spPr/>
      <dgm:t>
        <a:bodyPr/>
        <a:lstStyle/>
        <a:p>
          <a:endParaRPr lang="cs-CZ"/>
        </a:p>
      </dgm:t>
    </dgm:pt>
    <dgm:pt modelId="{19541AD6-FE4D-46ED-A7B5-E7C79CA1E9CD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VY_32_INOVACE_31_NASOBENI_ODCITANI</a:t>
          </a:r>
          <a:endParaRPr lang="cs-CZ" dirty="0"/>
        </a:p>
      </dgm:t>
    </dgm:pt>
    <dgm:pt modelId="{AB667AC8-818E-4E88-81A8-07780CA4C824}" type="parTrans" cxnId="{9F3B580D-2757-4C8E-B50C-31BE61C500BF}">
      <dgm:prSet/>
      <dgm:spPr/>
      <dgm:t>
        <a:bodyPr/>
        <a:lstStyle/>
        <a:p>
          <a:endParaRPr lang="cs-CZ"/>
        </a:p>
      </dgm:t>
    </dgm:pt>
    <dgm:pt modelId="{D74EEB80-A1CB-457C-AE4E-5D6D3E21BA3F}" type="sibTrans" cxnId="{9F3B580D-2757-4C8E-B50C-31BE61C500BF}">
      <dgm:prSet/>
      <dgm:spPr/>
      <dgm:t>
        <a:bodyPr/>
        <a:lstStyle/>
        <a:p>
          <a:endParaRPr lang="cs-CZ"/>
        </a:p>
      </dgm:t>
    </dgm:pt>
    <dgm:pt modelId="{D2C306FF-0570-4A91-B8CB-5F8500389801}">
      <dgm:prSet phldrT="[Text]"/>
      <dgm:spPr/>
      <dgm:t>
        <a:bodyPr/>
        <a:lstStyle/>
        <a:p>
          <a:r>
            <a:rPr lang="cs-CZ" dirty="0" smtClean="0"/>
            <a:t>Téma: Násobení s odčítáním</a:t>
          </a:r>
          <a:endParaRPr lang="cs-CZ" dirty="0"/>
        </a:p>
      </dgm:t>
    </dgm:pt>
    <dgm:pt modelId="{A68388F7-4CAB-4C94-B37F-6B27391C1CEB}" type="parTrans" cxnId="{A0E7F23C-B004-4CF1-88D9-CD693AA3A00D}">
      <dgm:prSet/>
      <dgm:spPr/>
      <dgm:t>
        <a:bodyPr/>
        <a:lstStyle/>
        <a:p>
          <a:endParaRPr lang="cs-CZ"/>
        </a:p>
      </dgm:t>
    </dgm:pt>
    <dgm:pt modelId="{A1EA3C74-999E-4E47-A58C-CC103FD09CE0}" type="sibTrans" cxnId="{A0E7F23C-B004-4CF1-88D9-CD693AA3A00D}">
      <dgm:prSet/>
      <dgm:spPr/>
      <dgm:t>
        <a:bodyPr/>
        <a:lstStyle/>
        <a:p>
          <a:endParaRPr lang="cs-CZ"/>
        </a:p>
      </dgm:t>
    </dgm:pt>
    <dgm:pt modelId="{821FF6B3-BE32-47EC-9F7C-0BE70B7C341E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  <a:endParaRPr lang="cs-CZ" dirty="0"/>
        </a:p>
      </dgm:t>
    </dgm:pt>
    <dgm:pt modelId="{56A070E8-B557-40DF-A562-885A282B8B75}" type="parTrans" cxnId="{245DEA8C-041D-4DF4-BE93-4DD1108C37A1}">
      <dgm:prSet/>
      <dgm:spPr/>
      <dgm:t>
        <a:bodyPr/>
        <a:lstStyle/>
        <a:p>
          <a:endParaRPr lang="cs-CZ"/>
        </a:p>
      </dgm:t>
    </dgm:pt>
    <dgm:pt modelId="{77D60AF5-6C67-4526-90E5-51DFBC338DA7}" type="sibTrans" cxnId="{245DEA8C-041D-4DF4-BE93-4DD1108C37A1}">
      <dgm:prSet/>
      <dgm:spPr/>
      <dgm:t>
        <a:bodyPr/>
        <a:lstStyle/>
        <a:p>
          <a:endParaRPr lang="cs-CZ"/>
        </a:p>
      </dgm:t>
    </dgm:pt>
    <dgm:pt modelId="{B04AFFFD-F077-48F8-8D24-EE9263E830CC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  <a:endParaRPr lang="cs-CZ" dirty="0"/>
        </a:p>
      </dgm:t>
    </dgm:pt>
    <dgm:pt modelId="{76DA538E-ECA4-444A-BB0C-A66AEC640A77}" type="sibTrans" cxnId="{C0246B7D-A1CB-44F2-9B57-08F6DE2F1EB9}">
      <dgm:prSet/>
      <dgm:spPr/>
      <dgm:t>
        <a:bodyPr/>
        <a:lstStyle/>
        <a:p>
          <a:endParaRPr lang="cs-CZ"/>
        </a:p>
      </dgm:t>
    </dgm:pt>
    <dgm:pt modelId="{60101018-BE8D-4262-A073-4D0078DD8A0A}" type="parTrans" cxnId="{C0246B7D-A1CB-44F2-9B57-08F6DE2F1EB9}">
      <dgm:prSet/>
      <dgm:spPr/>
      <dgm:t>
        <a:bodyPr/>
        <a:lstStyle/>
        <a:p>
          <a:endParaRPr lang="cs-CZ"/>
        </a:p>
      </dgm:t>
    </dgm:pt>
    <dgm:pt modelId="{01E3E404-ABE1-4A5D-B681-6D5993815711}" type="pres">
      <dgm:prSet presAssocID="{AF0E9E4E-3461-490B-8676-5D0ACF1A8F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F348C-3102-4A10-BC7A-2EFC735C8DD0}" type="pres">
      <dgm:prSet presAssocID="{B08F1D28-DF12-4256-8EE7-6F0DA8E2EC65}" presName="circle1" presStyleLbl="node1" presStyleIdx="0" presStyleCnt="6"/>
      <dgm:spPr/>
    </dgm:pt>
    <dgm:pt modelId="{E8F8CB2B-EE47-4B04-9E79-F723A4F31319}" type="pres">
      <dgm:prSet presAssocID="{B08F1D28-DF12-4256-8EE7-6F0DA8E2EC65}" presName="space" presStyleCnt="0"/>
      <dgm:spPr/>
    </dgm:pt>
    <dgm:pt modelId="{BD260CF7-3C10-42A2-860B-5ED0AC90F625}" type="pres">
      <dgm:prSet presAssocID="{B08F1D28-DF12-4256-8EE7-6F0DA8E2EC65}" presName="rect1" presStyleLbl="alignAcc1" presStyleIdx="0" presStyleCnt="6"/>
      <dgm:spPr/>
      <dgm:t>
        <a:bodyPr/>
        <a:lstStyle/>
        <a:p>
          <a:endParaRPr lang="cs-CZ"/>
        </a:p>
      </dgm:t>
    </dgm:pt>
    <dgm:pt modelId="{1C2E0A9A-7882-4D64-B970-2B96F0751356}" type="pres">
      <dgm:prSet presAssocID="{0DCDCCD6-E486-4794-9A99-0410BFD07E4F}" presName="vertSpace2" presStyleLbl="node1" presStyleIdx="0" presStyleCnt="6"/>
      <dgm:spPr/>
    </dgm:pt>
    <dgm:pt modelId="{1E839B50-8253-4F77-894F-6F23C0B1E3BC}" type="pres">
      <dgm:prSet presAssocID="{0DCDCCD6-E486-4794-9A99-0410BFD07E4F}" presName="circle2" presStyleLbl="node1" presStyleIdx="1" presStyleCnt="6"/>
      <dgm:spPr/>
    </dgm:pt>
    <dgm:pt modelId="{F47B0E44-286F-4991-8E9D-243019DE3EF4}" type="pres">
      <dgm:prSet presAssocID="{0DCDCCD6-E486-4794-9A99-0410BFD07E4F}" presName="rect2" presStyleLbl="alignAcc1" presStyleIdx="1" presStyleCnt="6"/>
      <dgm:spPr/>
      <dgm:t>
        <a:bodyPr/>
        <a:lstStyle/>
        <a:p>
          <a:endParaRPr lang="cs-CZ"/>
        </a:p>
      </dgm:t>
    </dgm:pt>
    <dgm:pt modelId="{7915DA2B-5DE0-4820-BB10-FFA20F82E895}" type="pres">
      <dgm:prSet presAssocID="{19541AD6-FE4D-46ED-A7B5-E7C79CA1E9CD}" presName="vertSpace3" presStyleLbl="node1" presStyleIdx="1" presStyleCnt="6"/>
      <dgm:spPr/>
    </dgm:pt>
    <dgm:pt modelId="{859864B2-3AB9-406D-B34B-6ABCF04D463E}" type="pres">
      <dgm:prSet presAssocID="{19541AD6-FE4D-46ED-A7B5-E7C79CA1E9CD}" presName="circle3" presStyleLbl="node1" presStyleIdx="2" presStyleCnt="6"/>
      <dgm:spPr/>
    </dgm:pt>
    <dgm:pt modelId="{D6AF2A03-BBAB-457A-8528-DCB9B8C36F13}" type="pres">
      <dgm:prSet presAssocID="{19541AD6-FE4D-46ED-A7B5-E7C79CA1E9CD}" presName="rect3" presStyleLbl="alignAcc1" presStyleIdx="2" presStyleCnt="6"/>
      <dgm:spPr/>
      <dgm:t>
        <a:bodyPr/>
        <a:lstStyle/>
        <a:p>
          <a:endParaRPr lang="cs-CZ"/>
        </a:p>
      </dgm:t>
    </dgm:pt>
    <dgm:pt modelId="{42E44D1F-0DE7-4656-96E2-8732676C573A}" type="pres">
      <dgm:prSet presAssocID="{D2C306FF-0570-4A91-B8CB-5F8500389801}" presName="vertSpace4" presStyleLbl="node1" presStyleIdx="2" presStyleCnt="6"/>
      <dgm:spPr/>
    </dgm:pt>
    <dgm:pt modelId="{9CA18773-BC0F-4EFC-BADF-B438C9C10D0A}" type="pres">
      <dgm:prSet presAssocID="{D2C306FF-0570-4A91-B8CB-5F8500389801}" presName="circle4" presStyleLbl="node1" presStyleIdx="3" presStyleCnt="6"/>
      <dgm:spPr/>
    </dgm:pt>
    <dgm:pt modelId="{03CEE37C-A9E4-4B2A-95AA-81F443C982F0}" type="pres">
      <dgm:prSet presAssocID="{D2C306FF-0570-4A91-B8CB-5F8500389801}" presName="rect4" presStyleLbl="alignAcc1" presStyleIdx="3" presStyleCnt="6"/>
      <dgm:spPr/>
      <dgm:t>
        <a:bodyPr/>
        <a:lstStyle/>
        <a:p>
          <a:endParaRPr lang="cs-CZ"/>
        </a:p>
      </dgm:t>
    </dgm:pt>
    <dgm:pt modelId="{82E878BC-FA35-4C32-82EA-C1227E15F3DC}" type="pres">
      <dgm:prSet presAssocID="{B04AFFFD-F077-48F8-8D24-EE9263E830CC}" presName="vertSpace5" presStyleLbl="node1" presStyleIdx="3" presStyleCnt="6"/>
      <dgm:spPr/>
    </dgm:pt>
    <dgm:pt modelId="{CFC21865-533A-488A-B4B0-454CBF4DED1A}" type="pres">
      <dgm:prSet presAssocID="{B04AFFFD-F077-48F8-8D24-EE9263E830CC}" presName="circle5" presStyleLbl="node1" presStyleIdx="4" presStyleCnt="6"/>
      <dgm:spPr/>
    </dgm:pt>
    <dgm:pt modelId="{97A9206F-515B-4B65-89F1-A02F94A52508}" type="pres">
      <dgm:prSet presAssocID="{B04AFFFD-F077-48F8-8D24-EE9263E830CC}" presName="rect5" presStyleLbl="alignAcc1" presStyleIdx="4" presStyleCnt="6"/>
      <dgm:spPr/>
      <dgm:t>
        <a:bodyPr/>
        <a:lstStyle/>
        <a:p>
          <a:endParaRPr lang="cs-CZ"/>
        </a:p>
      </dgm:t>
    </dgm:pt>
    <dgm:pt modelId="{BE23784C-AB32-4DB5-8FF5-B737EA25DC15}" type="pres">
      <dgm:prSet presAssocID="{821FF6B3-BE32-47EC-9F7C-0BE70B7C341E}" presName="vertSpace6" presStyleLbl="node1" presStyleIdx="4" presStyleCnt="6"/>
      <dgm:spPr/>
    </dgm:pt>
    <dgm:pt modelId="{D95D4D44-A78C-48C2-AF56-8B79CD18AC7E}" type="pres">
      <dgm:prSet presAssocID="{821FF6B3-BE32-47EC-9F7C-0BE70B7C341E}" presName="circle6" presStyleLbl="node1" presStyleIdx="5" presStyleCnt="6"/>
      <dgm:spPr/>
    </dgm:pt>
    <dgm:pt modelId="{176C9CEF-EF72-4C50-A4B9-421F6CBB82D4}" type="pres">
      <dgm:prSet presAssocID="{821FF6B3-BE32-47EC-9F7C-0BE70B7C341E}" presName="rect6" presStyleLbl="alignAcc1" presStyleIdx="5" presStyleCnt="6"/>
      <dgm:spPr/>
      <dgm:t>
        <a:bodyPr/>
        <a:lstStyle/>
        <a:p>
          <a:endParaRPr lang="cs-CZ"/>
        </a:p>
      </dgm:t>
    </dgm:pt>
    <dgm:pt modelId="{977B6DDA-46DD-4876-80BF-676BA585196F}" type="pres">
      <dgm:prSet presAssocID="{B08F1D28-DF12-4256-8EE7-6F0DA8E2EC6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0DAC-1F82-45E9-90FE-BB3C3A2E03BA}" type="pres">
      <dgm:prSet presAssocID="{0DCDCCD6-E486-4794-9A99-0410BFD07E4F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BE27A-20C5-42B9-B76A-ED9BE58238DF}" type="pres">
      <dgm:prSet presAssocID="{19541AD6-FE4D-46ED-A7B5-E7C79CA1E9CD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35C2-033D-45EE-AE2E-A36E91443345}" type="pres">
      <dgm:prSet presAssocID="{D2C306FF-0570-4A91-B8CB-5F8500389801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1374B-FE47-43FA-B4BA-003EDD6A0D9E}" type="pres">
      <dgm:prSet presAssocID="{B04AFFFD-F077-48F8-8D24-EE9263E830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E920F-D970-490D-8820-E835EA66AC1C}" type="pres">
      <dgm:prSet presAssocID="{821FF6B3-BE32-47EC-9F7C-0BE70B7C34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5DEA8C-041D-4DF4-BE93-4DD1108C37A1}" srcId="{AF0E9E4E-3461-490B-8676-5D0ACF1A8FEA}" destId="{821FF6B3-BE32-47EC-9F7C-0BE70B7C341E}" srcOrd="5" destOrd="0" parTransId="{56A070E8-B557-40DF-A562-885A282B8B75}" sibTransId="{77D60AF5-6C67-4526-90E5-51DFBC338DA7}"/>
    <dgm:cxn modelId="{206C8655-A5D1-4AF8-A543-EA58A64C0956}" type="presOf" srcId="{0DCDCCD6-E486-4794-9A99-0410BFD07E4F}" destId="{9B750DAC-1F82-45E9-90FE-BB3C3A2E03BA}" srcOrd="1" destOrd="0" presId="urn:microsoft.com/office/officeart/2005/8/layout/target3"/>
    <dgm:cxn modelId="{C2F7E25F-1890-401A-9A0C-7026B4C3290A}" srcId="{AF0E9E4E-3461-490B-8676-5D0ACF1A8FEA}" destId="{0DCDCCD6-E486-4794-9A99-0410BFD07E4F}" srcOrd="1" destOrd="0" parTransId="{E4617D26-6F7E-455D-BAE7-B69F275E7E6F}" sibTransId="{48EDEDFB-E898-4236-A65D-2F9D19BD9717}"/>
    <dgm:cxn modelId="{3EB207C1-CB2F-4DF7-802F-08089995A133}" type="presOf" srcId="{821FF6B3-BE32-47EC-9F7C-0BE70B7C341E}" destId="{176C9CEF-EF72-4C50-A4B9-421F6CBB82D4}" srcOrd="0" destOrd="0" presId="urn:microsoft.com/office/officeart/2005/8/layout/target3"/>
    <dgm:cxn modelId="{DF2D0475-AB85-43D6-AC9B-0EE020A6FF03}" type="presOf" srcId="{821FF6B3-BE32-47EC-9F7C-0BE70B7C341E}" destId="{71BE920F-D970-490D-8820-E835EA66AC1C}" srcOrd="1" destOrd="0" presId="urn:microsoft.com/office/officeart/2005/8/layout/target3"/>
    <dgm:cxn modelId="{F1BED43C-79F6-4B3C-B3D4-C3B7413A1095}" srcId="{AF0E9E4E-3461-490B-8676-5D0ACF1A8FEA}" destId="{B08F1D28-DF12-4256-8EE7-6F0DA8E2EC65}" srcOrd="0" destOrd="0" parTransId="{93D6014F-710A-4685-84D1-0D8583F7CB21}" sibTransId="{4B5EBBE7-9EC7-4D8E-90E2-47595A4D9E9D}"/>
    <dgm:cxn modelId="{09A207C2-6B26-424A-8C92-DDA65AF42646}" type="presOf" srcId="{D2C306FF-0570-4A91-B8CB-5F8500389801}" destId="{40B935C2-033D-45EE-AE2E-A36E91443345}" srcOrd="1" destOrd="0" presId="urn:microsoft.com/office/officeart/2005/8/layout/target3"/>
    <dgm:cxn modelId="{701098D9-3088-4790-B94D-90B14CF68548}" type="presOf" srcId="{B08F1D28-DF12-4256-8EE7-6F0DA8E2EC65}" destId="{977B6DDA-46DD-4876-80BF-676BA585196F}" srcOrd="1" destOrd="0" presId="urn:microsoft.com/office/officeart/2005/8/layout/target3"/>
    <dgm:cxn modelId="{52A8CDA1-7830-4E3B-9FAB-BCC812BB303F}" type="presOf" srcId="{19541AD6-FE4D-46ED-A7B5-E7C79CA1E9CD}" destId="{D6AF2A03-BBAB-457A-8528-DCB9B8C36F13}" srcOrd="0" destOrd="0" presId="urn:microsoft.com/office/officeart/2005/8/layout/target3"/>
    <dgm:cxn modelId="{6656B046-A81F-44C0-9DAF-8714657838E8}" type="presOf" srcId="{B08F1D28-DF12-4256-8EE7-6F0DA8E2EC65}" destId="{BD260CF7-3C10-42A2-860B-5ED0AC90F625}" srcOrd="0" destOrd="0" presId="urn:microsoft.com/office/officeart/2005/8/layout/target3"/>
    <dgm:cxn modelId="{F4ECE7A6-89D5-49A7-9736-866BCAD888E6}" type="presOf" srcId="{D2C306FF-0570-4A91-B8CB-5F8500389801}" destId="{03CEE37C-A9E4-4B2A-95AA-81F443C982F0}" srcOrd="0" destOrd="0" presId="urn:microsoft.com/office/officeart/2005/8/layout/target3"/>
    <dgm:cxn modelId="{5C4261D7-7636-49F7-A01A-435570E0E030}" type="presOf" srcId="{AF0E9E4E-3461-490B-8676-5D0ACF1A8FEA}" destId="{01E3E404-ABE1-4A5D-B681-6D5993815711}" srcOrd="0" destOrd="0" presId="urn:microsoft.com/office/officeart/2005/8/layout/target3"/>
    <dgm:cxn modelId="{38EFDDDC-C612-4B40-83DF-74A5543BBDA0}" type="presOf" srcId="{0DCDCCD6-E486-4794-9A99-0410BFD07E4F}" destId="{F47B0E44-286F-4991-8E9D-243019DE3EF4}" srcOrd="0" destOrd="0" presId="urn:microsoft.com/office/officeart/2005/8/layout/target3"/>
    <dgm:cxn modelId="{7D1A9D24-6AD0-47D0-9C6A-1D37882C6961}" type="presOf" srcId="{B04AFFFD-F077-48F8-8D24-EE9263E830CC}" destId="{97A9206F-515B-4B65-89F1-A02F94A52508}" srcOrd="0" destOrd="0" presId="urn:microsoft.com/office/officeart/2005/8/layout/target3"/>
    <dgm:cxn modelId="{F002B9BC-9E6D-4AD9-B443-98B2E65DF258}" type="presOf" srcId="{19541AD6-FE4D-46ED-A7B5-E7C79CA1E9CD}" destId="{582BE27A-20C5-42B9-B76A-ED9BE58238DF}" srcOrd="1" destOrd="0" presId="urn:microsoft.com/office/officeart/2005/8/layout/target3"/>
    <dgm:cxn modelId="{9F3B580D-2757-4C8E-B50C-31BE61C500BF}" srcId="{AF0E9E4E-3461-490B-8676-5D0ACF1A8FEA}" destId="{19541AD6-FE4D-46ED-A7B5-E7C79CA1E9CD}" srcOrd="2" destOrd="0" parTransId="{AB667AC8-818E-4E88-81A8-07780CA4C824}" sibTransId="{D74EEB80-A1CB-457C-AE4E-5D6D3E21BA3F}"/>
    <dgm:cxn modelId="{A0E7F23C-B004-4CF1-88D9-CD693AA3A00D}" srcId="{AF0E9E4E-3461-490B-8676-5D0ACF1A8FEA}" destId="{D2C306FF-0570-4A91-B8CB-5F8500389801}" srcOrd="3" destOrd="0" parTransId="{A68388F7-4CAB-4C94-B37F-6B27391C1CEB}" sibTransId="{A1EA3C74-999E-4E47-A58C-CC103FD09CE0}"/>
    <dgm:cxn modelId="{D29CD3D1-AA55-445B-9480-0327A210570C}" type="presOf" srcId="{B04AFFFD-F077-48F8-8D24-EE9263E830CC}" destId="{B5D1374B-FE47-43FA-B4BA-003EDD6A0D9E}" srcOrd="1" destOrd="0" presId="urn:microsoft.com/office/officeart/2005/8/layout/target3"/>
    <dgm:cxn modelId="{C0246B7D-A1CB-44F2-9B57-08F6DE2F1EB9}" srcId="{AF0E9E4E-3461-490B-8676-5D0ACF1A8FEA}" destId="{B04AFFFD-F077-48F8-8D24-EE9263E830CC}" srcOrd="4" destOrd="0" parTransId="{60101018-BE8D-4262-A073-4D0078DD8A0A}" sibTransId="{76DA538E-ECA4-444A-BB0C-A66AEC640A77}"/>
    <dgm:cxn modelId="{128D2F33-3A33-4CD7-B52E-626525988B37}" type="presParOf" srcId="{01E3E404-ABE1-4A5D-B681-6D5993815711}" destId="{23AF348C-3102-4A10-BC7A-2EFC735C8DD0}" srcOrd="0" destOrd="0" presId="urn:microsoft.com/office/officeart/2005/8/layout/target3"/>
    <dgm:cxn modelId="{E6ACC77A-6896-4186-B279-7697DEC4011A}" type="presParOf" srcId="{01E3E404-ABE1-4A5D-B681-6D5993815711}" destId="{E8F8CB2B-EE47-4B04-9E79-F723A4F31319}" srcOrd="1" destOrd="0" presId="urn:microsoft.com/office/officeart/2005/8/layout/target3"/>
    <dgm:cxn modelId="{784F79E9-AD7A-4DF7-A68E-1A0526B244FE}" type="presParOf" srcId="{01E3E404-ABE1-4A5D-B681-6D5993815711}" destId="{BD260CF7-3C10-42A2-860B-5ED0AC90F625}" srcOrd="2" destOrd="0" presId="urn:microsoft.com/office/officeart/2005/8/layout/target3"/>
    <dgm:cxn modelId="{FFA04E86-6E22-4EC6-B1C5-BB2140D1A37B}" type="presParOf" srcId="{01E3E404-ABE1-4A5D-B681-6D5993815711}" destId="{1C2E0A9A-7882-4D64-B970-2B96F0751356}" srcOrd="3" destOrd="0" presId="urn:microsoft.com/office/officeart/2005/8/layout/target3"/>
    <dgm:cxn modelId="{1A70CD57-6C03-4869-9DE0-C8A8CCA117B0}" type="presParOf" srcId="{01E3E404-ABE1-4A5D-B681-6D5993815711}" destId="{1E839B50-8253-4F77-894F-6F23C0B1E3BC}" srcOrd="4" destOrd="0" presId="urn:microsoft.com/office/officeart/2005/8/layout/target3"/>
    <dgm:cxn modelId="{49FC6539-1F8C-4D60-8F18-E5235B676F0E}" type="presParOf" srcId="{01E3E404-ABE1-4A5D-B681-6D5993815711}" destId="{F47B0E44-286F-4991-8E9D-243019DE3EF4}" srcOrd="5" destOrd="0" presId="urn:microsoft.com/office/officeart/2005/8/layout/target3"/>
    <dgm:cxn modelId="{65C5B492-5A48-428F-8C67-160792E7F645}" type="presParOf" srcId="{01E3E404-ABE1-4A5D-B681-6D5993815711}" destId="{7915DA2B-5DE0-4820-BB10-FFA20F82E895}" srcOrd="6" destOrd="0" presId="urn:microsoft.com/office/officeart/2005/8/layout/target3"/>
    <dgm:cxn modelId="{932E53B7-9EA9-47A8-AAAE-50E9AE6A0177}" type="presParOf" srcId="{01E3E404-ABE1-4A5D-B681-6D5993815711}" destId="{859864B2-3AB9-406D-B34B-6ABCF04D463E}" srcOrd="7" destOrd="0" presId="urn:microsoft.com/office/officeart/2005/8/layout/target3"/>
    <dgm:cxn modelId="{959FE714-9679-43CC-89D0-BA9E89FBF1A4}" type="presParOf" srcId="{01E3E404-ABE1-4A5D-B681-6D5993815711}" destId="{D6AF2A03-BBAB-457A-8528-DCB9B8C36F13}" srcOrd="8" destOrd="0" presId="urn:microsoft.com/office/officeart/2005/8/layout/target3"/>
    <dgm:cxn modelId="{A6DBE1F2-BAE4-4277-8369-5711E7A7B9BC}" type="presParOf" srcId="{01E3E404-ABE1-4A5D-B681-6D5993815711}" destId="{42E44D1F-0DE7-4656-96E2-8732676C573A}" srcOrd="9" destOrd="0" presId="urn:microsoft.com/office/officeart/2005/8/layout/target3"/>
    <dgm:cxn modelId="{189F25F2-581C-4D46-9813-9E698FA88574}" type="presParOf" srcId="{01E3E404-ABE1-4A5D-B681-6D5993815711}" destId="{9CA18773-BC0F-4EFC-BADF-B438C9C10D0A}" srcOrd="10" destOrd="0" presId="urn:microsoft.com/office/officeart/2005/8/layout/target3"/>
    <dgm:cxn modelId="{0C203445-12C1-42C4-8D0A-EBFCC16E0BC4}" type="presParOf" srcId="{01E3E404-ABE1-4A5D-B681-6D5993815711}" destId="{03CEE37C-A9E4-4B2A-95AA-81F443C982F0}" srcOrd="11" destOrd="0" presId="urn:microsoft.com/office/officeart/2005/8/layout/target3"/>
    <dgm:cxn modelId="{CB767993-68DF-42EB-9C31-B364AB3DC909}" type="presParOf" srcId="{01E3E404-ABE1-4A5D-B681-6D5993815711}" destId="{82E878BC-FA35-4C32-82EA-C1227E15F3DC}" srcOrd="12" destOrd="0" presId="urn:microsoft.com/office/officeart/2005/8/layout/target3"/>
    <dgm:cxn modelId="{37F535CD-04D8-43C8-B820-3F51BB41A271}" type="presParOf" srcId="{01E3E404-ABE1-4A5D-B681-6D5993815711}" destId="{CFC21865-533A-488A-B4B0-454CBF4DED1A}" srcOrd="13" destOrd="0" presId="urn:microsoft.com/office/officeart/2005/8/layout/target3"/>
    <dgm:cxn modelId="{525E1ED5-6A1A-46BF-BF82-CFB0DF8221AA}" type="presParOf" srcId="{01E3E404-ABE1-4A5D-B681-6D5993815711}" destId="{97A9206F-515B-4B65-89F1-A02F94A52508}" srcOrd="14" destOrd="0" presId="urn:microsoft.com/office/officeart/2005/8/layout/target3"/>
    <dgm:cxn modelId="{DF854803-7CF5-48BB-BFBF-4158C424054C}" type="presParOf" srcId="{01E3E404-ABE1-4A5D-B681-6D5993815711}" destId="{BE23784C-AB32-4DB5-8FF5-B737EA25DC15}" srcOrd="15" destOrd="0" presId="urn:microsoft.com/office/officeart/2005/8/layout/target3"/>
    <dgm:cxn modelId="{BD9D8BB9-A6FA-4031-9799-3DB4B4FDFC34}" type="presParOf" srcId="{01E3E404-ABE1-4A5D-B681-6D5993815711}" destId="{D95D4D44-A78C-48C2-AF56-8B79CD18AC7E}" srcOrd="16" destOrd="0" presId="urn:microsoft.com/office/officeart/2005/8/layout/target3"/>
    <dgm:cxn modelId="{8B284A94-619D-4AE6-80CC-CC36DA668FC8}" type="presParOf" srcId="{01E3E404-ABE1-4A5D-B681-6D5993815711}" destId="{176C9CEF-EF72-4C50-A4B9-421F6CBB82D4}" srcOrd="17" destOrd="0" presId="urn:microsoft.com/office/officeart/2005/8/layout/target3"/>
    <dgm:cxn modelId="{122FC3CD-A5B0-4B18-A12D-AC65292C21AE}" type="presParOf" srcId="{01E3E404-ABE1-4A5D-B681-6D5993815711}" destId="{977B6DDA-46DD-4876-80BF-676BA585196F}" srcOrd="18" destOrd="0" presId="urn:microsoft.com/office/officeart/2005/8/layout/target3"/>
    <dgm:cxn modelId="{86FEA84B-71CC-4D7E-BA24-908DBB311D44}" type="presParOf" srcId="{01E3E404-ABE1-4A5D-B681-6D5993815711}" destId="{9B750DAC-1F82-45E9-90FE-BB3C3A2E03BA}" srcOrd="19" destOrd="0" presId="urn:microsoft.com/office/officeart/2005/8/layout/target3"/>
    <dgm:cxn modelId="{800F018D-0497-4C6B-95EC-4269D69BEAB0}" type="presParOf" srcId="{01E3E404-ABE1-4A5D-B681-6D5993815711}" destId="{582BE27A-20C5-42B9-B76A-ED9BE58238DF}" srcOrd="20" destOrd="0" presId="urn:microsoft.com/office/officeart/2005/8/layout/target3"/>
    <dgm:cxn modelId="{2FB93E98-DAE9-49B3-8AE5-D993DABA1AE0}" type="presParOf" srcId="{01E3E404-ABE1-4A5D-B681-6D5993815711}" destId="{40B935C2-033D-45EE-AE2E-A36E91443345}" srcOrd="21" destOrd="0" presId="urn:microsoft.com/office/officeart/2005/8/layout/target3"/>
    <dgm:cxn modelId="{7AF760CE-E8AF-4FC0-A7C9-8F312BB4F2C8}" type="presParOf" srcId="{01E3E404-ABE1-4A5D-B681-6D5993815711}" destId="{B5D1374B-FE47-43FA-B4BA-003EDD6A0D9E}" srcOrd="22" destOrd="0" presId="urn:microsoft.com/office/officeart/2005/8/layout/target3"/>
    <dgm:cxn modelId="{96B0F41D-3498-4468-AFA5-13EFF3ADB86B}" type="presParOf" srcId="{01E3E404-ABE1-4A5D-B681-6D5993815711}" destId="{71BE920F-D970-490D-8820-E835EA66AC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F348C-3102-4A10-BC7A-2EFC735C8DD0}">
      <dsp:nvSpPr>
        <dsp:cNvPr id="0" name=""/>
        <dsp:cNvSpPr/>
      </dsp:nvSpPr>
      <dsp:spPr>
        <a:xfrm>
          <a:off x="0" y="203199"/>
          <a:ext cx="3657600" cy="36576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60CF7-3C10-42A2-860B-5ED0AC90F625}">
      <dsp:nvSpPr>
        <dsp:cNvPr id="0" name=""/>
        <dsp:cNvSpPr/>
      </dsp:nvSpPr>
      <dsp:spPr>
        <a:xfrm>
          <a:off x="1828800" y="203199"/>
          <a:ext cx="4267200" cy="36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 školy: ZŠ a MŠ Březno</a:t>
          </a:r>
          <a:endParaRPr lang="cs-CZ" sz="1300" kern="1200" dirty="0"/>
        </a:p>
      </dsp:txBody>
      <dsp:txXfrm>
        <a:off x="1828800" y="203199"/>
        <a:ext cx="4267200" cy="457201"/>
      </dsp:txXfrm>
    </dsp:sp>
    <dsp:sp modelId="{1E839B50-8253-4F77-894F-6F23C0B1E3BC}">
      <dsp:nvSpPr>
        <dsp:cNvPr id="0" name=""/>
        <dsp:cNvSpPr/>
      </dsp:nvSpPr>
      <dsp:spPr>
        <a:xfrm>
          <a:off x="320040" y="660401"/>
          <a:ext cx="3017518" cy="30175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B0E44-286F-4991-8E9D-243019DE3EF4}">
      <dsp:nvSpPr>
        <dsp:cNvPr id="0" name=""/>
        <dsp:cNvSpPr/>
      </dsp:nvSpPr>
      <dsp:spPr>
        <a:xfrm>
          <a:off x="1828800" y="660401"/>
          <a:ext cx="4267200" cy="30175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Dana Rudolfová</a:t>
          </a:r>
          <a:endParaRPr lang="cs-CZ" sz="1300" kern="1200" dirty="0"/>
        </a:p>
      </dsp:txBody>
      <dsp:txXfrm>
        <a:off x="1828800" y="660401"/>
        <a:ext cx="4267200" cy="457201"/>
      </dsp:txXfrm>
    </dsp:sp>
    <dsp:sp modelId="{859864B2-3AB9-406D-B34B-6ABCF04D463E}">
      <dsp:nvSpPr>
        <dsp:cNvPr id="0" name=""/>
        <dsp:cNvSpPr/>
      </dsp:nvSpPr>
      <dsp:spPr>
        <a:xfrm>
          <a:off x="640081" y="1117602"/>
          <a:ext cx="2377437" cy="23774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2A03-BBAB-457A-8528-DCB9B8C36F13}">
      <dsp:nvSpPr>
        <dsp:cNvPr id="0" name=""/>
        <dsp:cNvSpPr/>
      </dsp:nvSpPr>
      <dsp:spPr>
        <a:xfrm>
          <a:off x="1828800" y="1117602"/>
          <a:ext cx="4267200" cy="2377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</a:t>
          </a:r>
          <a:r>
            <a:rPr lang="cs-CZ" sz="1300" kern="1200" smtClean="0"/>
            <a:t>: VY_32_INOVACE_31_NASOBENI_ODCITANI</a:t>
          </a:r>
          <a:endParaRPr lang="cs-CZ" sz="1300" kern="1200" dirty="0"/>
        </a:p>
      </dsp:txBody>
      <dsp:txXfrm>
        <a:off x="1828800" y="1117602"/>
        <a:ext cx="4267200" cy="457197"/>
      </dsp:txXfrm>
    </dsp:sp>
    <dsp:sp modelId="{9CA18773-BC0F-4EFC-BADF-B438C9C10D0A}">
      <dsp:nvSpPr>
        <dsp:cNvPr id="0" name=""/>
        <dsp:cNvSpPr/>
      </dsp:nvSpPr>
      <dsp:spPr>
        <a:xfrm>
          <a:off x="960120" y="1574800"/>
          <a:ext cx="1737360" cy="17373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EE37C-A9E4-4B2A-95AA-81F443C982F0}">
      <dsp:nvSpPr>
        <dsp:cNvPr id="0" name=""/>
        <dsp:cNvSpPr/>
      </dsp:nvSpPr>
      <dsp:spPr>
        <a:xfrm>
          <a:off x="1828800" y="1574800"/>
          <a:ext cx="4267200" cy="1737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Násobení s odčítáním</a:t>
          </a:r>
          <a:endParaRPr lang="cs-CZ" sz="1300" kern="1200" dirty="0"/>
        </a:p>
      </dsp:txBody>
      <dsp:txXfrm>
        <a:off x="1828800" y="1574800"/>
        <a:ext cx="4267200" cy="457201"/>
      </dsp:txXfrm>
    </dsp:sp>
    <dsp:sp modelId="{CFC21865-533A-488A-B4B0-454CBF4DED1A}">
      <dsp:nvSpPr>
        <dsp:cNvPr id="0" name=""/>
        <dsp:cNvSpPr/>
      </dsp:nvSpPr>
      <dsp:spPr>
        <a:xfrm>
          <a:off x="1280160" y="2032001"/>
          <a:ext cx="1097278" cy="10972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9206F-515B-4B65-89F1-A02F94A52508}">
      <dsp:nvSpPr>
        <dsp:cNvPr id="0" name=""/>
        <dsp:cNvSpPr/>
      </dsp:nvSpPr>
      <dsp:spPr>
        <a:xfrm>
          <a:off x="1828800" y="2032001"/>
          <a:ext cx="4267200" cy="10972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Číslo projektu: CZ.1.07/1.4.00/21.0360</a:t>
          </a:r>
          <a:endParaRPr lang="cs-CZ" sz="1300" kern="1200" dirty="0"/>
        </a:p>
      </dsp:txBody>
      <dsp:txXfrm>
        <a:off x="1828800" y="2032001"/>
        <a:ext cx="4267200" cy="457201"/>
      </dsp:txXfrm>
    </dsp:sp>
    <dsp:sp modelId="{D95D4D44-A78C-48C2-AF56-8B79CD18AC7E}">
      <dsp:nvSpPr>
        <dsp:cNvPr id="0" name=""/>
        <dsp:cNvSpPr/>
      </dsp:nvSpPr>
      <dsp:spPr>
        <a:xfrm>
          <a:off x="1600201" y="2489202"/>
          <a:ext cx="457197" cy="4571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C9CEF-EF72-4C50-A4B9-421F6CBB82D4}">
      <dsp:nvSpPr>
        <dsp:cNvPr id="0" name=""/>
        <dsp:cNvSpPr/>
      </dsp:nvSpPr>
      <dsp:spPr>
        <a:xfrm>
          <a:off x="1828800" y="2489202"/>
          <a:ext cx="4267200" cy="4571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Anotace: Materiál k interaktivní tabuli – Matematika pro 4. třídu násobení 1000 v oboru do milionu</a:t>
          </a:r>
          <a:endParaRPr lang="cs-CZ" sz="1300" kern="1200" dirty="0"/>
        </a:p>
      </dsp:txBody>
      <dsp:txXfrm>
        <a:off x="1828800" y="2489202"/>
        <a:ext cx="4267200" cy="457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65565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05064"/>
            <a:ext cx="6984104" cy="1221120"/>
          </a:xfrm>
        </p:spPr>
        <p:txBody>
          <a:bodyPr>
            <a:normAutofit/>
          </a:bodyPr>
          <a:lstStyle/>
          <a:p>
            <a:r>
              <a:rPr lang="cs-CZ" dirty="0" smtClean="0"/>
              <a:t>Násobení S ODČÍTÁNÍM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797152"/>
            <a:ext cx="6480048" cy="476672"/>
          </a:xfrm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467600" cy="4525963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Vypočítej, výsledky seřaď od nejvyššího k nejnižšímu</a:t>
            </a:r>
          </a:p>
          <a:p>
            <a:pPr>
              <a:buNone/>
            </a:pPr>
            <a:r>
              <a:rPr lang="cs-CZ" sz="2400" dirty="0" smtClean="0"/>
              <a:t>do řetězce. Postupně výsledky od sebe vzájemně</a:t>
            </a:r>
          </a:p>
          <a:p>
            <a:pPr>
              <a:buNone/>
            </a:pPr>
            <a:r>
              <a:rPr lang="cs-CZ" sz="2400" dirty="0" smtClean="0"/>
              <a:t>odčítej (od nejvyššího 2. nejvyšší, pak 3., 4. …).</a:t>
            </a:r>
          </a:p>
          <a:p>
            <a:pPr>
              <a:buNone/>
            </a:pPr>
            <a:r>
              <a:rPr lang="cs-CZ" sz="2400" dirty="0" smtClean="0"/>
              <a:t>Jaký je výsledný rozdíl?</a:t>
            </a:r>
          </a:p>
          <a:p>
            <a:pPr>
              <a:buNone/>
            </a:pPr>
            <a:endParaRPr lang="cs-CZ" sz="1800" dirty="0" smtClean="0"/>
          </a:p>
          <a:p>
            <a:pPr marL="550926" indent="-514350">
              <a:buNone/>
            </a:pPr>
            <a:r>
              <a:rPr lang="cs-CZ" dirty="0" smtClean="0"/>
              <a:t>a) 20 789 x 15		b) 12 354 x 21	</a:t>
            </a:r>
          </a:p>
          <a:p>
            <a:pPr marL="550926" indent="-514350">
              <a:buNone/>
            </a:pPr>
            <a:r>
              <a:rPr lang="cs-CZ" dirty="0" smtClean="0"/>
              <a:t>c) 25 971 x 25		d) 71 681 x 34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4869160"/>
          <a:ext cx="6096000" cy="185420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 rowSpan="5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VÝSLEDKY</a:t>
                      </a:r>
                      <a:endParaRPr lang="cs-CZ" sz="2400" dirty="0"/>
                    </a:p>
                  </a:txBody>
                  <a:tcPr vert="vert270"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467600" cy="4525963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Vypočítej, výsledky seřaď od nejvyššího k nejnižšímu</a:t>
            </a:r>
          </a:p>
          <a:p>
            <a:pPr>
              <a:buNone/>
            </a:pPr>
            <a:r>
              <a:rPr lang="cs-CZ" sz="2400" dirty="0" smtClean="0"/>
              <a:t>do řetězce. Postupně výsledky od sebe vzájemně</a:t>
            </a:r>
          </a:p>
          <a:p>
            <a:pPr>
              <a:buNone/>
            </a:pPr>
            <a:r>
              <a:rPr lang="cs-CZ" sz="2400" dirty="0" smtClean="0"/>
              <a:t>odčítej (od nejvyššího 2. nejvyšší, pak 3., 4. …).</a:t>
            </a:r>
          </a:p>
          <a:p>
            <a:pPr>
              <a:buNone/>
            </a:pPr>
            <a:r>
              <a:rPr lang="cs-CZ" sz="2400" dirty="0" smtClean="0"/>
              <a:t>Jaký je výsledný rozdíl?</a:t>
            </a:r>
          </a:p>
          <a:p>
            <a:pPr>
              <a:buNone/>
            </a:pPr>
            <a:endParaRPr lang="cs-CZ" sz="1800" dirty="0" smtClean="0"/>
          </a:p>
          <a:p>
            <a:pPr marL="550926" indent="-514350">
              <a:buNone/>
            </a:pPr>
            <a:r>
              <a:rPr lang="cs-CZ" dirty="0" smtClean="0"/>
              <a:t>a) 20 789 x 15		b) 12 354 x 21	</a:t>
            </a:r>
          </a:p>
          <a:p>
            <a:pPr marL="550926" indent="-514350">
              <a:buNone/>
            </a:pPr>
            <a:r>
              <a:rPr lang="cs-CZ" dirty="0" smtClean="0"/>
              <a:t>c) 25 971 x 25		d) 71 681 x 34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475656" y="4869160"/>
          <a:ext cx="6096000" cy="185420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 rowSpan="5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VÝSLEDKY</a:t>
                      </a:r>
                      <a:endParaRPr lang="cs-CZ" sz="2400" dirty="0"/>
                    </a:p>
                  </a:txBody>
                  <a:tcPr vert="vert27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2 437 154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649 275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311 835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259 434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1 787 879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311 835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259 434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476 044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259 434</a:t>
                      </a: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1 216 610</a:t>
                      </a:r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85</TotalTime>
  <Words>161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Technický</vt:lpstr>
      <vt:lpstr>Prezentace aplikace PowerPoint</vt:lpstr>
      <vt:lpstr>Násobení S ODČÍTÁNÍM</vt:lpstr>
      <vt:lpstr>VYPOČÍTEJ PŘÍKLADY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14</cp:revision>
  <dcterms:created xsi:type="dcterms:W3CDTF">2012-05-17T15:07:17Z</dcterms:created>
  <dcterms:modified xsi:type="dcterms:W3CDTF">2012-08-25T16:17:02Z</dcterms:modified>
</cp:coreProperties>
</file>