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0" r:id="rId2"/>
    <p:sldId id="256" r:id="rId3"/>
    <p:sldId id="257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F0E9E4E-3461-490B-8676-5D0ACF1A8FE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08F1D28-DF12-4256-8EE7-6F0DA8E2EC65}">
      <dgm:prSet phldrT="[Text]"/>
      <dgm:spPr/>
      <dgm:t>
        <a:bodyPr/>
        <a:lstStyle/>
        <a:p>
          <a:r>
            <a:rPr lang="cs-CZ" dirty="0" smtClean="0"/>
            <a:t>Název školy: ZŠ a MŠ Březno</a:t>
          </a:r>
          <a:endParaRPr lang="cs-CZ" dirty="0"/>
        </a:p>
      </dgm:t>
    </dgm:pt>
    <dgm:pt modelId="{93D6014F-710A-4685-84D1-0D8583F7CB21}" type="parTrans" cxnId="{F1BED43C-79F6-4B3C-B3D4-C3B7413A1095}">
      <dgm:prSet/>
      <dgm:spPr/>
      <dgm:t>
        <a:bodyPr/>
        <a:lstStyle/>
        <a:p>
          <a:endParaRPr lang="cs-CZ"/>
        </a:p>
      </dgm:t>
    </dgm:pt>
    <dgm:pt modelId="{4B5EBBE7-9EC7-4D8E-90E2-47595A4D9E9D}" type="sibTrans" cxnId="{F1BED43C-79F6-4B3C-B3D4-C3B7413A1095}">
      <dgm:prSet/>
      <dgm:spPr/>
      <dgm:t>
        <a:bodyPr/>
        <a:lstStyle/>
        <a:p>
          <a:endParaRPr lang="cs-CZ"/>
        </a:p>
      </dgm:t>
    </dgm:pt>
    <dgm:pt modelId="{0DCDCCD6-E486-4794-9A99-0410BFD07E4F}">
      <dgm:prSet phldrT="[Text]"/>
      <dgm:spPr/>
      <dgm:t>
        <a:bodyPr/>
        <a:lstStyle/>
        <a:p>
          <a:r>
            <a:rPr lang="cs-CZ" dirty="0" smtClean="0"/>
            <a:t>Autor: Dana Rudolfová</a:t>
          </a:r>
          <a:endParaRPr lang="cs-CZ" dirty="0"/>
        </a:p>
      </dgm:t>
    </dgm:pt>
    <dgm:pt modelId="{E4617D26-6F7E-455D-BAE7-B69F275E7E6F}" type="parTrans" cxnId="{C2F7E25F-1890-401A-9A0C-7026B4C3290A}">
      <dgm:prSet/>
      <dgm:spPr/>
      <dgm:t>
        <a:bodyPr/>
        <a:lstStyle/>
        <a:p>
          <a:endParaRPr lang="cs-CZ"/>
        </a:p>
      </dgm:t>
    </dgm:pt>
    <dgm:pt modelId="{48EDEDFB-E898-4236-A65D-2F9D19BD9717}" type="sibTrans" cxnId="{C2F7E25F-1890-401A-9A0C-7026B4C3290A}">
      <dgm:prSet/>
      <dgm:spPr/>
      <dgm:t>
        <a:bodyPr/>
        <a:lstStyle/>
        <a:p>
          <a:endParaRPr lang="cs-CZ"/>
        </a:p>
      </dgm:t>
    </dgm:pt>
    <dgm:pt modelId="{19541AD6-FE4D-46ED-A7B5-E7C79CA1E9CD}">
      <dgm:prSet phldrT="[Text]"/>
      <dgm:spPr/>
      <dgm:t>
        <a:bodyPr/>
        <a:lstStyle/>
        <a:p>
          <a:r>
            <a:rPr lang="cs-CZ" dirty="0" smtClean="0"/>
            <a:t>Název: VY_32_INOVACE_32_PISEMNE_NASOBENI_S_POROVNAVANIM</a:t>
          </a:r>
          <a:endParaRPr lang="cs-CZ" dirty="0"/>
        </a:p>
      </dgm:t>
    </dgm:pt>
    <dgm:pt modelId="{AB667AC8-818E-4E88-81A8-07780CA4C824}" type="parTrans" cxnId="{9F3B580D-2757-4C8E-B50C-31BE61C500BF}">
      <dgm:prSet/>
      <dgm:spPr/>
      <dgm:t>
        <a:bodyPr/>
        <a:lstStyle/>
        <a:p>
          <a:endParaRPr lang="cs-CZ"/>
        </a:p>
      </dgm:t>
    </dgm:pt>
    <dgm:pt modelId="{D74EEB80-A1CB-457C-AE4E-5D6D3E21BA3F}" type="sibTrans" cxnId="{9F3B580D-2757-4C8E-B50C-31BE61C500BF}">
      <dgm:prSet/>
      <dgm:spPr/>
      <dgm:t>
        <a:bodyPr/>
        <a:lstStyle/>
        <a:p>
          <a:endParaRPr lang="cs-CZ"/>
        </a:p>
      </dgm:t>
    </dgm:pt>
    <dgm:pt modelId="{D2C306FF-0570-4A91-B8CB-5F8500389801}">
      <dgm:prSet phldrT="[Text]"/>
      <dgm:spPr/>
      <dgm:t>
        <a:bodyPr/>
        <a:lstStyle/>
        <a:p>
          <a:r>
            <a:rPr lang="cs-CZ" dirty="0" smtClean="0"/>
            <a:t>Téma: Písemné násobení s porovnáváním</a:t>
          </a:r>
          <a:endParaRPr lang="cs-CZ" dirty="0"/>
        </a:p>
      </dgm:t>
    </dgm:pt>
    <dgm:pt modelId="{A68388F7-4CAB-4C94-B37F-6B27391C1CEB}" type="parTrans" cxnId="{A0E7F23C-B004-4CF1-88D9-CD693AA3A00D}">
      <dgm:prSet/>
      <dgm:spPr/>
      <dgm:t>
        <a:bodyPr/>
        <a:lstStyle/>
        <a:p>
          <a:endParaRPr lang="cs-CZ"/>
        </a:p>
      </dgm:t>
    </dgm:pt>
    <dgm:pt modelId="{A1EA3C74-999E-4E47-A58C-CC103FD09CE0}" type="sibTrans" cxnId="{A0E7F23C-B004-4CF1-88D9-CD693AA3A00D}">
      <dgm:prSet/>
      <dgm:spPr/>
      <dgm:t>
        <a:bodyPr/>
        <a:lstStyle/>
        <a:p>
          <a:endParaRPr lang="cs-CZ"/>
        </a:p>
      </dgm:t>
    </dgm:pt>
    <dgm:pt modelId="{821FF6B3-BE32-47EC-9F7C-0BE70B7C341E}">
      <dgm:prSet phldrT="[Text]"/>
      <dgm:spPr/>
      <dgm:t>
        <a:bodyPr/>
        <a:lstStyle/>
        <a:p>
          <a:r>
            <a:rPr lang="cs-CZ" dirty="0" smtClean="0"/>
            <a:t>Anotace: Materiál k interaktivní tabuli – Matematika pro 4. třídu násobení 1000 v oboru do milionu</a:t>
          </a:r>
          <a:endParaRPr lang="cs-CZ" dirty="0"/>
        </a:p>
      </dgm:t>
    </dgm:pt>
    <dgm:pt modelId="{56A070E8-B557-40DF-A562-885A282B8B75}" type="parTrans" cxnId="{245DEA8C-041D-4DF4-BE93-4DD1108C37A1}">
      <dgm:prSet/>
      <dgm:spPr/>
      <dgm:t>
        <a:bodyPr/>
        <a:lstStyle/>
        <a:p>
          <a:endParaRPr lang="cs-CZ"/>
        </a:p>
      </dgm:t>
    </dgm:pt>
    <dgm:pt modelId="{77D60AF5-6C67-4526-90E5-51DFBC338DA7}" type="sibTrans" cxnId="{245DEA8C-041D-4DF4-BE93-4DD1108C37A1}">
      <dgm:prSet/>
      <dgm:spPr/>
      <dgm:t>
        <a:bodyPr/>
        <a:lstStyle/>
        <a:p>
          <a:endParaRPr lang="cs-CZ"/>
        </a:p>
      </dgm:t>
    </dgm:pt>
    <dgm:pt modelId="{B04AFFFD-F077-48F8-8D24-EE9263E830CC}">
      <dgm:prSet phldrT="[Text]"/>
      <dgm:spPr/>
      <dgm:t>
        <a:bodyPr/>
        <a:lstStyle/>
        <a:p>
          <a:r>
            <a:rPr lang="cs-CZ" dirty="0" smtClean="0"/>
            <a:t>Číslo projektu: CZ.1.07/1.4.00/21.0360</a:t>
          </a:r>
          <a:endParaRPr lang="cs-CZ" dirty="0"/>
        </a:p>
      </dgm:t>
    </dgm:pt>
    <dgm:pt modelId="{76DA538E-ECA4-444A-BB0C-A66AEC640A77}" type="sibTrans" cxnId="{C0246B7D-A1CB-44F2-9B57-08F6DE2F1EB9}">
      <dgm:prSet/>
      <dgm:spPr/>
      <dgm:t>
        <a:bodyPr/>
        <a:lstStyle/>
        <a:p>
          <a:endParaRPr lang="cs-CZ"/>
        </a:p>
      </dgm:t>
    </dgm:pt>
    <dgm:pt modelId="{60101018-BE8D-4262-A073-4D0078DD8A0A}" type="parTrans" cxnId="{C0246B7D-A1CB-44F2-9B57-08F6DE2F1EB9}">
      <dgm:prSet/>
      <dgm:spPr/>
      <dgm:t>
        <a:bodyPr/>
        <a:lstStyle/>
        <a:p>
          <a:endParaRPr lang="cs-CZ"/>
        </a:p>
      </dgm:t>
    </dgm:pt>
    <dgm:pt modelId="{01E3E404-ABE1-4A5D-B681-6D5993815711}" type="pres">
      <dgm:prSet presAssocID="{AF0E9E4E-3461-490B-8676-5D0ACF1A8FE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3AF348C-3102-4A10-BC7A-2EFC735C8DD0}" type="pres">
      <dgm:prSet presAssocID="{B08F1D28-DF12-4256-8EE7-6F0DA8E2EC65}" presName="circle1" presStyleLbl="node1" presStyleIdx="0" presStyleCnt="6"/>
      <dgm:spPr/>
    </dgm:pt>
    <dgm:pt modelId="{E8F8CB2B-EE47-4B04-9E79-F723A4F31319}" type="pres">
      <dgm:prSet presAssocID="{B08F1D28-DF12-4256-8EE7-6F0DA8E2EC65}" presName="space" presStyleCnt="0"/>
      <dgm:spPr/>
    </dgm:pt>
    <dgm:pt modelId="{BD260CF7-3C10-42A2-860B-5ED0AC90F625}" type="pres">
      <dgm:prSet presAssocID="{B08F1D28-DF12-4256-8EE7-6F0DA8E2EC65}" presName="rect1" presStyleLbl="alignAcc1" presStyleIdx="0" presStyleCnt="6"/>
      <dgm:spPr/>
      <dgm:t>
        <a:bodyPr/>
        <a:lstStyle/>
        <a:p>
          <a:endParaRPr lang="cs-CZ"/>
        </a:p>
      </dgm:t>
    </dgm:pt>
    <dgm:pt modelId="{1C2E0A9A-7882-4D64-B970-2B96F0751356}" type="pres">
      <dgm:prSet presAssocID="{0DCDCCD6-E486-4794-9A99-0410BFD07E4F}" presName="vertSpace2" presStyleLbl="node1" presStyleIdx="0" presStyleCnt="6"/>
      <dgm:spPr/>
    </dgm:pt>
    <dgm:pt modelId="{1E839B50-8253-4F77-894F-6F23C0B1E3BC}" type="pres">
      <dgm:prSet presAssocID="{0DCDCCD6-E486-4794-9A99-0410BFD07E4F}" presName="circle2" presStyleLbl="node1" presStyleIdx="1" presStyleCnt="6"/>
      <dgm:spPr/>
    </dgm:pt>
    <dgm:pt modelId="{F47B0E44-286F-4991-8E9D-243019DE3EF4}" type="pres">
      <dgm:prSet presAssocID="{0DCDCCD6-E486-4794-9A99-0410BFD07E4F}" presName="rect2" presStyleLbl="alignAcc1" presStyleIdx="1" presStyleCnt="6"/>
      <dgm:spPr/>
      <dgm:t>
        <a:bodyPr/>
        <a:lstStyle/>
        <a:p>
          <a:endParaRPr lang="cs-CZ"/>
        </a:p>
      </dgm:t>
    </dgm:pt>
    <dgm:pt modelId="{7915DA2B-5DE0-4820-BB10-FFA20F82E895}" type="pres">
      <dgm:prSet presAssocID="{19541AD6-FE4D-46ED-A7B5-E7C79CA1E9CD}" presName="vertSpace3" presStyleLbl="node1" presStyleIdx="1" presStyleCnt="6"/>
      <dgm:spPr/>
    </dgm:pt>
    <dgm:pt modelId="{859864B2-3AB9-406D-B34B-6ABCF04D463E}" type="pres">
      <dgm:prSet presAssocID="{19541AD6-FE4D-46ED-A7B5-E7C79CA1E9CD}" presName="circle3" presStyleLbl="node1" presStyleIdx="2" presStyleCnt="6"/>
      <dgm:spPr/>
    </dgm:pt>
    <dgm:pt modelId="{D6AF2A03-BBAB-457A-8528-DCB9B8C36F13}" type="pres">
      <dgm:prSet presAssocID="{19541AD6-FE4D-46ED-A7B5-E7C79CA1E9CD}" presName="rect3" presStyleLbl="alignAcc1" presStyleIdx="2" presStyleCnt="6"/>
      <dgm:spPr/>
      <dgm:t>
        <a:bodyPr/>
        <a:lstStyle/>
        <a:p>
          <a:endParaRPr lang="cs-CZ"/>
        </a:p>
      </dgm:t>
    </dgm:pt>
    <dgm:pt modelId="{42E44D1F-0DE7-4656-96E2-8732676C573A}" type="pres">
      <dgm:prSet presAssocID="{D2C306FF-0570-4A91-B8CB-5F8500389801}" presName="vertSpace4" presStyleLbl="node1" presStyleIdx="2" presStyleCnt="6"/>
      <dgm:spPr/>
    </dgm:pt>
    <dgm:pt modelId="{9CA18773-BC0F-4EFC-BADF-B438C9C10D0A}" type="pres">
      <dgm:prSet presAssocID="{D2C306FF-0570-4A91-B8CB-5F8500389801}" presName="circle4" presStyleLbl="node1" presStyleIdx="3" presStyleCnt="6"/>
      <dgm:spPr/>
    </dgm:pt>
    <dgm:pt modelId="{03CEE37C-A9E4-4B2A-95AA-81F443C982F0}" type="pres">
      <dgm:prSet presAssocID="{D2C306FF-0570-4A91-B8CB-5F8500389801}" presName="rect4" presStyleLbl="alignAcc1" presStyleIdx="3" presStyleCnt="6"/>
      <dgm:spPr/>
      <dgm:t>
        <a:bodyPr/>
        <a:lstStyle/>
        <a:p>
          <a:endParaRPr lang="cs-CZ"/>
        </a:p>
      </dgm:t>
    </dgm:pt>
    <dgm:pt modelId="{82E878BC-FA35-4C32-82EA-C1227E15F3DC}" type="pres">
      <dgm:prSet presAssocID="{B04AFFFD-F077-48F8-8D24-EE9263E830CC}" presName="vertSpace5" presStyleLbl="node1" presStyleIdx="3" presStyleCnt="6"/>
      <dgm:spPr/>
    </dgm:pt>
    <dgm:pt modelId="{CFC21865-533A-488A-B4B0-454CBF4DED1A}" type="pres">
      <dgm:prSet presAssocID="{B04AFFFD-F077-48F8-8D24-EE9263E830CC}" presName="circle5" presStyleLbl="node1" presStyleIdx="4" presStyleCnt="6"/>
      <dgm:spPr/>
    </dgm:pt>
    <dgm:pt modelId="{97A9206F-515B-4B65-89F1-A02F94A52508}" type="pres">
      <dgm:prSet presAssocID="{B04AFFFD-F077-48F8-8D24-EE9263E830CC}" presName="rect5" presStyleLbl="alignAcc1" presStyleIdx="4" presStyleCnt="6"/>
      <dgm:spPr/>
      <dgm:t>
        <a:bodyPr/>
        <a:lstStyle/>
        <a:p>
          <a:endParaRPr lang="cs-CZ"/>
        </a:p>
      </dgm:t>
    </dgm:pt>
    <dgm:pt modelId="{BE23784C-AB32-4DB5-8FF5-B737EA25DC15}" type="pres">
      <dgm:prSet presAssocID="{821FF6B3-BE32-47EC-9F7C-0BE70B7C341E}" presName="vertSpace6" presStyleLbl="node1" presStyleIdx="4" presStyleCnt="6"/>
      <dgm:spPr/>
    </dgm:pt>
    <dgm:pt modelId="{D95D4D44-A78C-48C2-AF56-8B79CD18AC7E}" type="pres">
      <dgm:prSet presAssocID="{821FF6B3-BE32-47EC-9F7C-0BE70B7C341E}" presName="circle6" presStyleLbl="node1" presStyleIdx="5" presStyleCnt="6"/>
      <dgm:spPr/>
    </dgm:pt>
    <dgm:pt modelId="{176C9CEF-EF72-4C50-A4B9-421F6CBB82D4}" type="pres">
      <dgm:prSet presAssocID="{821FF6B3-BE32-47EC-9F7C-0BE70B7C341E}" presName="rect6" presStyleLbl="alignAcc1" presStyleIdx="5" presStyleCnt="6"/>
      <dgm:spPr/>
      <dgm:t>
        <a:bodyPr/>
        <a:lstStyle/>
        <a:p>
          <a:endParaRPr lang="cs-CZ"/>
        </a:p>
      </dgm:t>
    </dgm:pt>
    <dgm:pt modelId="{977B6DDA-46DD-4876-80BF-676BA585196F}" type="pres">
      <dgm:prSet presAssocID="{B08F1D28-DF12-4256-8EE7-6F0DA8E2EC6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750DAC-1F82-45E9-90FE-BB3C3A2E03BA}" type="pres">
      <dgm:prSet presAssocID="{0DCDCCD6-E486-4794-9A99-0410BFD07E4F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82BE27A-20C5-42B9-B76A-ED9BE58238DF}" type="pres">
      <dgm:prSet presAssocID="{19541AD6-FE4D-46ED-A7B5-E7C79CA1E9CD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35C2-033D-45EE-AE2E-A36E91443345}" type="pres">
      <dgm:prSet presAssocID="{D2C306FF-0570-4A91-B8CB-5F8500389801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D1374B-FE47-43FA-B4BA-003EDD6A0D9E}" type="pres">
      <dgm:prSet presAssocID="{B04AFFFD-F077-48F8-8D24-EE9263E830CC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1BE920F-D970-490D-8820-E835EA66AC1C}" type="pres">
      <dgm:prSet presAssocID="{821FF6B3-BE32-47EC-9F7C-0BE70B7C341E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45DEA8C-041D-4DF4-BE93-4DD1108C37A1}" srcId="{AF0E9E4E-3461-490B-8676-5D0ACF1A8FEA}" destId="{821FF6B3-BE32-47EC-9F7C-0BE70B7C341E}" srcOrd="5" destOrd="0" parTransId="{56A070E8-B557-40DF-A562-885A282B8B75}" sibTransId="{77D60AF5-6C67-4526-90E5-51DFBC338DA7}"/>
    <dgm:cxn modelId="{C2F7E25F-1890-401A-9A0C-7026B4C3290A}" srcId="{AF0E9E4E-3461-490B-8676-5D0ACF1A8FEA}" destId="{0DCDCCD6-E486-4794-9A99-0410BFD07E4F}" srcOrd="1" destOrd="0" parTransId="{E4617D26-6F7E-455D-BAE7-B69F275E7E6F}" sibTransId="{48EDEDFB-E898-4236-A65D-2F9D19BD9717}"/>
    <dgm:cxn modelId="{F1BED43C-79F6-4B3C-B3D4-C3B7413A1095}" srcId="{AF0E9E4E-3461-490B-8676-5D0ACF1A8FEA}" destId="{B08F1D28-DF12-4256-8EE7-6F0DA8E2EC65}" srcOrd="0" destOrd="0" parTransId="{93D6014F-710A-4685-84D1-0D8583F7CB21}" sibTransId="{4B5EBBE7-9EC7-4D8E-90E2-47595A4D9E9D}"/>
    <dgm:cxn modelId="{37D6335B-0512-4E9D-AB22-BAF66FC62F15}" type="presOf" srcId="{B04AFFFD-F077-48F8-8D24-EE9263E830CC}" destId="{B5D1374B-FE47-43FA-B4BA-003EDD6A0D9E}" srcOrd="1" destOrd="0" presId="urn:microsoft.com/office/officeart/2005/8/layout/target3"/>
    <dgm:cxn modelId="{1B7F0BDB-43EA-435B-9BE2-6633EADA064D}" type="presOf" srcId="{D2C306FF-0570-4A91-B8CB-5F8500389801}" destId="{03CEE37C-A9E4-4B2A-95AA-81F443C982F0}" srcOrd="0" destOrd="0" presId="urn:microsoft.com/office/officeart/2005/8/layout/target3"/>
    <dgm:cxn modelId="{4C4E8B34-467D-411C-8C4F-6731898A0D40}" type="presOf" srcId="{B04AFFFD-F077-48F8-8D24-EE9263E830CC}" destId="{97A9206F-515B-4B65-89F1-A02F94A52508}" srcOrd="0" destOrd="0" presId="urn:microsoft.com/office/officeart/2005/8/layout/target3"/>
    <dgm:cxn modelId="{344E95A9-393A-481F-9EC1-8F5D1E1BB626}" type="presOf" srcId="{19541AD6-FE4D-46ED-A7B5-E7C79CA1E9CD}" destId="{D6AF2A03-BBAB-457A-8528-DCB9B8C36F13}" srcOrd="0" destOrd="0" presId="urn:microsoft.com/office/officeart/2005/8/layout/target3"/>
    <dgm:cxn modelId="{62C1DF0F-8D37-44AE-827D-6639080C17E9}" type="presOf" srcId="{0DCDCCD6-E486-4794-9A99-0410BFD07E4F}" destId="{F47B0E44-286F-4991-8E9D-243019DE3EF4}" srcOrd="0" destOrd="0" presId="urn:microsoft.com/office/officeart/2005/8/layout/target3"/>
    <dgm:cxn modelId="{F6760028-1D1D-441A-B2FB-7E8E11877F1C}" type="presOf" srcId="{19541AD6-FE4D-46ED-A7B5-E7C79CA1E9CD}" destId="{582BE27A-20C5-42B9-B76A-ED9BE58238DF}" srcOrd="1" destOrd="0" presId="urn:microsoft.com/office/officeart/2005/8/layout/target3"/>
    <dgm:cxn modelId="{ED3E9B69-5CF2-452E-8714-B78F99EBCCAA}" type="presOf" srcId="{821FF6B3-BE32-47EC-9F7C-0BE70B7C341E}" destId="{71BE920F-D970-490D-8820-E835EA66AC1C}" srcOrd="1" destOrd="0" presId="urn:microsoft.com/office/officeart/2005/8/layout/target3"/>
    <dgm:cxn modelId="{1305EA50-C028-40D4-A84E-76AF4242F548}" type="presOf" srcId="{AF0E9E4E-3461-490B-8676-5D0ACF1A8FEA}" destId="{01E3E404-ABE1-4A5D-B681-6D5993815711}" srcOrd="0" destOrd="0" presId="urn:microsoft.com/office/officeart/2005/8/layout/target3"/>
    <dgm:cxn modelId="{E64E01C9-A7A7-424B-AD56-D8AC68DEB931}" type="presOf" srcId="{B08F1D28-DF12-4256-8EE7-6F0DA8E2EC65}" destId="{977B6DDA-46DD-4876-80BF-676BA585196F}" srcOrd="1" destOrd="0" presId="urn:microsoft.com/office/officeart/2005/8/layout/target3"/>
    <dgm:cxn modelId="{1B6AFA83-3584-4611-9D63-67D6CD38383F}" type="presOf" srcId="{0DCDCCD6-E486-4794-9A99-0410BFD07E4F}" destId="{9B750DAC-1F82-45E9-90FE-BB3C3A2E03BA}" srcOrd="1" destOrd="0" presId="urn:microsoft.com/office/officeart/2005/8/layout/target3"/>
    <dgm:cxn modelId="{235E814F-15C0-441F-AFB0-87F814CED641}" type="presOf" srcId="{D2C306FF-0570-4A91-B8CB-5F8500389801}" destId="{40B935C2-033D-45EE-AE2E-A36E91443345}" srcOrd="1" destOrd="0" presId="urn:microsoft.com/office/officeart/2005/8/layout/target3"/>
    <dgm:cxn modelId="{9F3B580D-2757-4C8E-B50C-31BE61C500BF}" srcId="{AF0E9E4E-3461-490B-8676-5D0ACF1A8FEA}" destId="{19541AD6-FE4D-46ED-A7B5-E7C79CA1E9CD}" srcOrd="2" destOrd="0" parTransId="{AB667AC8-818E-4E88-81A8-07780CA4C824}" sibTransId="{D74EEB80-A1CB-457C-AE4E-5D6D3E21BA3F}"/>
    <dgm:cxn modelId="{29102DAE-81D6-4E42-9747-2507B348F886}" type="presOf" srcId="{B08F1D28-DF12-4256-8EE7-6F0DA8E2EC65}" destId="{BD260CF7-3C10-42A2-860B-5ED0AC90F625}" srcOrd="0" destOrd="0" presId="urn:microsoft.com/office/officeart/2005/8/layout/target3"/>
    <dgm:cxn modelId="{A0E7F23C-B004-4CF1-88D9-CD693AA3A00D}" srcId="{AF0E9E4E-3461-490B-8676-5D0ACF1A8FEA}" destId="{D2C306FF-0570-4A91-B8CB-5F8500389801}" srcOrd="3" destOrd="0" parTransId="{A68388F7-4CAB-4C94-B37F-6B27391C1CEB}" sibTransId="{A1EA3C74-999E-4E47-A58C-CC103FD09CE0}"/>
    <dgm:cxn modelId="{5B426D7D-950B-4758-AC79-D8702B13003A}" type="presOf" srcId="{821FF6B3-BE32-47EC-9F7C-0BE70B7C341E}" destId="{176C9CEF-EF72-4C50-A4B9-421F6CBB82D4}" srcOrd="0" destOrd="0" presId="urn:microsoft.com/office/officeart/2005/8/layout/target3"/>
    <dgm:cxn modelId="{C0246B7D-A1CB-44F2-9B57-08F6DE2F1EB9}" srcId="{AF0E9E4E-3461-490B-8676-5D0ACF1A8FEA}" destId="{B04AFFFD-F077-48F8-8D24-EE9263E830CC}" srcOrd="4" destOrd="0" parTransId="{60101018-BE8D-4262-A073-4D0078DD8A0A}" sibTransId="{76DA538E-ECA4-444A-BB0C-A66AEC640A77}"/>
    <dgm:cxn modelId="{BF611F57-5866-4371-BDB1-84C0264C4F0B}" type="presParOf" srcId="{01E3E404-ABE1-4A5D-B681-6D5993815711}" destId="{23AF348C-3102-4A10-BC7A-2EFC735C8DD0}" srcOrd="0" destOrd="0" presId="urn:microsoft.com/office/officeart/2005/8/layout/target3"/>
    <dgm:cxn modelId="{AAC40B0B-CABD-480F-A191-11DEB82668D6}" type="presParOf" srcId="{01E3E404-ABE1-4A5D-B681-6D5993815711}" destId="{E8F8CB2B-EE47-4B04-9E79-F723A4F31319}" srcOrd="1" destOrd="0" presId="urn:microsoft.com/office/officeart/2005/8/layout/target3"/>
    <dgm:cxn modelId="{0A8A943E-1CB0-4571-B331-FDCD701C4F0A}" type="presParOf" srcId="{01E3E404-ABE1-4A5D-B681-6D5993815711}" destId="{BD260CF7-3C10-42A2-860B-5ED0AC90F625}" srcOrd="2" destOrd="0" presId="urn:microsoft.com/office/officeart/2005/8/layout/target3"/>
    <dgm:cxn modelId="{37C2BBC2-1F93-45D3-941D-17D0B73D7487}" type="presParOf" srcId="{01E3E404-ABE1-4A5D-B681-6D5993815711}" destId="{1C2E0A9A-7882-4D64-B970-2B96F0751356}" srcOrd="3" destOrd="0" presId="urn:microsoft.com/office/officeart/2005/8/layout/target3"/>
    <dgm:cxn modelId="{310DFAFA-0414-44BD-A24A-C796ACDA6694}" type="presParOf" srcId="{01E3E404-ABE1-4A5D-B681-6D5993815711}" destId="{1E839B50-8253-4F77-894F-6F23C0B1E3BC}" srcOrd="4" destOrd="0" presId="urn:microsoft.com/office/officeart/2005/8/layout/target3"/>
    <dgm:cxn modelId="{50BDE861-1631-466E-BD55-04A981B5D046}" type="presParOf" srcId="{01E3E404-ABE1-4A5D-B681-6D5993815711}" destId="{F47B0E44-286F-4991-8E9D-243019DE3EF4}" srcOrd="5" destOrd="0" presId="urn:microsoft.com/office/officeart/2005/8/layout/target3"/>
    <dgm:cxn modelId="{1CE89165-14D0-4B7C-A331-47B2C95CC6BB}" type="presParOf" srcId="{01E3E404-ABE1-4A5D-B681-6D5993815711}" destId="{7915DA2B-5DE0-4820-BB10-FFA20F82E895}" srcOrd="6" destOrd="0" presId="urn:microsoft.com/office/officeart/2005/8/layout/target3"/>
    <dgm:cxn modelId="{EAD6A245-54DA-484E-908F-CF0AAAE88F2C}" type="presParOf" srcId="{01E3E404-ABE1-4A5D-B681-6D5993815711}" destId="{859864B2-3AB9-406D-B34B-6ABCF04D463E}" srcOrd="7" destOrd="0" presId="urn:microsoft.com/office/officeart/2005/8/layout/target3"/>
    <dgm:cxn modelId="{60BB7B4C-9E01-4D60-A067-190FF7BA1FCF}" type="presParOf" srcId="{01E3E404-ABE1-4A5D-B681-6D5993815711}" destId="{D6AF2A03-BBAB-457A-8528-DCB9B8C36F13}" srcOrd="8" destOrd="0" presId="urn:microsoft.com/office/officeart/2005/8/layout/target3"/>
    <dgm:cxn modelId="{3A3E724B-9111-4463-AD3B-8F27F676EECF}" type="presParOf" srcId="{01E3E404-ABE1-4A5D-B681-6D5993815711}" destId="{42E44D1F-0DE7-4656-96E2-8732676C573A}" srcOrd="9" destOrd="0" presId="urn:microsoft.com/office/officeart/2005/8/layout/target3"/>
    <dgm:cxn modelId="{CFE6141C-1832-4EE9-9E57-41AC08A06300}" type="presParOf" srcId="{01E3E404-ABE1-4A5D-B681-6D5993815711}" destId="{9CA18773-BC0F-4EFC-BADF-B438C9C10D0A}" srcOrd="10" destOrd="0" presId="urn:microsoft.com/office/officeart/2005/8/layout/target3"/>
    <dgm:cxn modelId="{5BC44E4C-155F-4A61-9F70-D776E535461B}" type="presParOf" srcId="{01E3E404-ABE1-4A5D-B681-6D5993815711}" destId="{03CEE37C-A9E4-4B2A-95AA-81F443C982F0}" srcOrd="11" destOrd="0" presId="urn:microsoft.com/office/officeart/2005/8/layout/target3"/>
    <dgm:cxn modelId="{819DF10B-8F64-40DA-B448-0FBAFED62534}" type="presParOf" srcId="{01E3E404-ABE1-4A5D-B681-6D5993815711}" destId="{82E878BC-FA35-4C32-82EA-C1227E15F3DC}" srcOrd="12" destOrd="0" presId="urn:microsoft.com/office/officeart/2005/8/layout/target3"/>
    <dgm:cxn modelId="{9BD6BCDF-40C3-4C56-AE07-1F0BE9FE26F9}" type="presParOf" srcId="{01E3E404-ABE1-4A5D-B681-6D5993815711}" destId="{CFC21865-533A-488A-B4B0-454CBF4DED1A}" srcOrd="13" destOrd="0" presId="urn:microsoft.com/office/officeart/2005/8/layout/target3"/>
    <dgm:cxn modelId="{8A991D30-2B0A-4556-B0ED-5D7DA78BD9C2}" type="presParOf" srcId="{01E3E404-ABE1-4A5D-B681-6D5993815711}" destId="{97A9206F-515B-4B65-89F1-A02F94A52508}" srcOrd="14" destOrd="0" presId="urn:microsoft.com/office/officeart/2005/8/layout/target3"/>
    <dgm:cxn modelId="{40F7529D-A3B6-4861-98BB-C02D30988823}" type="presParOf" srcId="{01E3E404-ABE1-4A5D-B681-6D5993815711}" destId="{BE23784C-AB32-4DB5-8FF5-B737EA25DC15}" srcOrd="15" destOrd="0" presId="urn:microsoft.com/office/officeart/2005/8/layout/target3"/>
    <dgm:cxn modelId="{42D63ADC-CCAE-4415-827D-519595E82226}" type="presParOf" srcId="{01E3E404-ABE1-4A5D-B681-6D5993815711}" destId="{D95D4D44-A78C-48C2-AF56-8B79CD18AC7E}" srcOrd="16" destOrd="0" presId="urn:microsoft.com/office/officeart/2005/8/layout/target3"/>
    <dgm:cxn modelId="{DC829C07-71F5-44DF-8604-0DEFD981C5CC}" type="presParOf" srcId="{01E3E404-ABE1-4A5D-B681-6D5993815711}" destId="{176C9CEF-EF72-4C50-A4B9-421F6CBB82D4}" srcOrd="17" destOrd="0" presId="urn:microsoft.com/office/officeart/2005/8/layout/target3"/>
    <dgm:cxn modelId="{3EE631A7-1638-4293-AEE2-40A502AFF53A}" type="presParOf" srcId="{01E3E404-ABE1-4A5D-B681-6D5993815711}" destId="{977B6DDA-46DD-4876-80BF-676BA585196F}" srcOrd="18" destOrd="0" presId="urn:microsoft.com/office/officeart/2005/8/layout/target3"/>
    <dgm:cxn modelId="{407324CE-F8D4-4ADE-9C93-B4984E743138}" type="presParOf" srcId="{01E3E404-ABE1-4A5D-B681-6D5993815711}" destId="{9B750DAC-1F82-45E9-90FE-BB3C3A2E03BA}" srcOrd="19" destOrd="0" presId="urn:microsoft.com/office/officeart/2005/8/layout/target3"/>
    <dgm:cxn modelId="{5F99F4BE-5175-424E-B047-14866F9689F7}" type="presParOf" srcId="{01E3E404-ABE1-4A5D-B681-6D5993815711}" destId="{582BE27A-20C5-42B9-B76A-ED9BE58238DF}" srcOrd="20" destOrd="0" presId="urn:microsoft.com/office/officeart/2005/8/layout/target3"/>
    <dgm:cxn modelId="{A80D5351-07B9-48CF-B3CF-2ECF3A861A0D}" type="presParOf" srcId="{01E3E404-ABE1-4A5D-B681-6D5993815711}" destId="{40B935C2-033D-45EE-AE2E-A36E91443345}" srcOrd="21" destOrd="0" presId="urn:microsoft.com/office/officeart/2005/8/layout/target3"/>
    <dgm:cxn modelId="{655571D9-184A-4FB9-A066-E1FAA354D2A5}" type="presParOf" srcId="{01E3E404-ABE1-4A5D-B681-6D5993815711}" destId="{B5D1374B-FE47-43FA-B4BA-003EDD6A0D9E}" srcOrd="22" destOrd="0" presId="urn:microsoft.com/office/officeart/2005/8/layout/target3"/>
    <dgm:cxn modelId="{2C3AEBD7-5386-4993-B7CD-09AAFB3313E0}" type="presParOf" srcId="{01E3E404-ABE1-4A5D-B681-6D5993815711}" destId="{71BE920F-D970-490D-8820-E835EA66AC1C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3AF348C-3102-4A10-BC7A-2EFC735C8DD0}">
      <dsp:nvSpPr>
        <dsp:cNvPr id="0" name=""/>
        <dsp:cNvSpPr/>
      </dsp:nvSpPr>
      <dsp:spPr>
        <a:xfrm>
          <a:off x="0" y="172819"/>
          <a:ext cx="4406889" cy="440688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260CF7-3C10-42A2-860B-5ED0AC90F625}">
      <dsp:nvSpPr>
        <dsp:cNvPr id="0" name=""/>
        <dsp:cNvSpPr/>
      </dsp:nvSpPr>
      <dsp:spPr>
        <a:xfrm>
          <a:off x="2203444" y="172819"/>
          <a:ext cx="5141371" cy="440688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Název školy: ZŠ a MŠ Březno</a:t>
          </a:r>
          <a:endParaRPr lang="cs-CZ" sz="1500" kern="1200" dirty="0"/>
        </a:p>
      </dsp:txBody>
      <dsp:txXfrm>
        <a:off x="2203444" y="172819"/>
        <a:ext cx="5141371" cy="550862"/>
      </dsp:txXfrm>
    </dsp:sp>
    <dsp:sp modelId="{1E839B50-8253-4F77-894F-6F23C0B1E3BC}">
      <dsp:nvSpPr>
        <dsp:cNvPr id="0" name=""/>
        <dsp:cNvSpPr/>
      </dsp:nvSpPr>
      <dsp:spPr>
        <a:xfrm>
          <a:off x="385603" y="723681"/>
          <a:ext cx="3635682" cy="363568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7B0E44-286F-4991-8E9D-243019DE3EF4}">
      <dsp:nvSpPr>
        <dsp:cNvPr id="0" name=""/>
        <dsp:cNvSpPr/>
      </dsp:nvSpPr>
      <dsp:spPr>
        <a:xfrm>
          <a:off x="2203444" y="723681"/>
          <a:ext cx="5141371" cy="363568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Autor: Dana Rudolfová</a:t>
          </a:r>
          <a:endParaRPr lang="cs-CZ" sz="1500" kern="1200" dirty="0"/>
        </a:p>
      </dsp:txBody>
      <dsp:txXfrm>
        <a:off x="2203444" y="723681"/>
        <a:ext cx="5141371" cy="550862"/>
      </dsp:txXfrm>
    </dsp:sp>
    <dsp:sp modelId="{859864B2-3AB9-406D-B34B-6ABCF04D463E}">
      <dsp:nvSpPr>
        <dsp:cNvPr id="0" name=""/>
        <dsp:cNvSpPr/>
      </dsp:nvSpPr>
      <dsp:spPr>
        <a:xfrm>
          <a:off x="771207" y="1274544"/>
          <a:ext cx="2864475" cy="286447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AF2A03-BBAB-457A-8528-DCB9B8C36F13}">
      <dsp:nvSpPr>
        <dsp:cNvPr id="0" name=""/>
        <dsp:cNvSpPr/>
      </dsp:nvSpPr>
      <dsp:spPr>
        <a:xfrm>
          <a:off x="2203444" y="1274544"/>
          <a:ext cx="5141371" cy="28644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Název: VY_32_INOVACE_32_PISEMNE_NASOBENI_S_POROVNAVANIM</a:t>
          </a:r>
          <a:endParaRPr lang="cs-CZ" sz="1500" kern="1200" dirty="0"/>
        </a:p>
      </dsp:txBody>
      <dsp:txXfrm>
        <a:off x="2203444" y="1274544"/>
        <a:ext cx="5141371" cy="550858"/>
      </dsp:txXfrm>
    </dsp:sp>
    <dsp:sp modelId="{9CA18773-BC0F-4EFC-BADF-B438C9C10D0A}">
      <dsp:nvSpPr>
        <dsp:cNvPr id="0" name=""/>
        <dsp:cNvSpPr/>
      </dsp:nvSpPr>
      <dsp:spPr>
        <a:xfrm>
          <a:off x="1156808" y="1825402"/>
          <a:ext cx="2093272" cy="209327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CEE37C-A9E4-4B2A-95AA-81F443C982F0}">
      <dsp:nvSpPr>
        <dsp:cNvPr id="0" name=""/>
        <dsp:cNvSpPr/>
      </dsp:nvSpPr>
      <dsp:spPr>
        <a:xfrm>
          <a:off x="2203444" y="1825402"/>
          <a:ext cx="5141371" cy="209327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Téma: Písemné násobení s porovnáváním</a:t>
          </a:r>
          <a:endParaRPr lang="cs-CZ" sz="1500" kern="1200" dirty="0"/>
        </a:p>
      </dsp:txBody>
      <dsp:txXfrm>
        <a:off x="2203444" y="1825402"/>
        <a:ext cx="5141371" cy="550862"/>
      </dsp:txXfrm>
    </dsp:sp>
    <dsp:sp modelId="{CFC21865-533A-488A-B4B0-454CBF4DED1A}">
      <dsp:nvSpPr>
        <dsp:cNvPr id="0" name=""/>
        <dsp:cNvSpPr/>
      </dsp:nvSpPr>
      <dsp:spPr>
        <a:xfrm>
          <a:off x="1542412" y="2376265"/>
          <a:ext cx="1322065" cy="132206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A9206F-515B-4B65-89F1-A02F94A52508}">
      <dsp:nvSpPr>
        <dsp:cNvPr id="0" name=""/>
        <dsp:cNvSpPr/>
      </dsp:nvSpPr>
      <dsp:spPr>
        <a:xfrm>
          <a:off x="2203444" y="2376265"/>
          <a:ext cx="5141371" cy="132206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Číslo projektu: CZ.1.07/1.4.00/21.0360</a:t>
          </a:r>
          <a:endParaRPr lang="cs-CZ" sz="1500" kern="1200" dirty="0"/>
        </a:p>
      </dsp:txBody>
      <dsp:txXfrm>
        <a:off x="2203444" y="2376265"/>
        <a:ext cx="5141371" cy="550862"/>
      </dsp:txXfrm>
    </dsp:sp>
    <dsp:sp modelId="{D95D4D44-A78C-48C2-AF56-8B79CD18AC7E}">
      <dsp:nvSpPr>
        <dsp:cNvPr id="0" name=""/>
        <dsp:cNvSpPr/>
      </dsp:nvSpPr>
      <dsp:spPr>
        <a:xfrm>
          <a:off x="1928015" y="2927128"/>
          <a:ext cx="550858" cy="55085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6C9CEF-EF72-4C50-A4B9-421F6CBB82D4}">
      <dsp:nvSpPr>
        <dsp:cNvPr id="0" name=""/>
        <dsp:cNvSpPr/>
      </dsp:nvSpPr>
      <dsp:spPr>
        <a:xfrm>
          <a:off x="2203444" y="2927128"/>
          <a:ext cx="5141371" cy="55085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Anotace: Materiál k interaktivní tabuli – Matematika pro 4. třídu násobení 1000 v oboru do milionu</a:t>
          </a:r>
          <a:endParaRPr lang="cs-CZ" sz="1500" kern="1200" dirty="0"/>
        </a:p>
      </dsp:txBody>
      <dsp:txXfrm>
        <a:off x="2203444" y="2927128"/>
        <a:ext cx="5141371" cy="55085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E33DE-C31A-4C5C-80F5-9602DFE48082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BC801CA-425C-4431-949E-8E1FBE9813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E33DE-C31A-4C5C-80F5-9602DFE48082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BC801CA-425C-4431-949E-8E1FBE9813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E33DE-C31A-4C5C-80F5-9602DFE48082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801CA-425C-4431-949E-8E1FBE98137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E33DE-C31A-4C5C-80F5-9602DFE48082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801CA-425C-4431-949E-8E1FBE9813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E33DE-C31A-4C5C-80F5-9602DFE48082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1BC801CA-425C-4431-949E-8E1FBE98137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E33DE-C31A-4C5C-80F5-9602DFE48082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801CA-425C-4431-949E-8E1FBE9813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E33DE-C31A-4C5C-80F5-9602DFE48082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801CA-425C-4431-949E-8E1FBE9813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E33DE-C31A-4C5C-80F5-9602DFE48082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801CA-425C-4431-949E-8E1FBE9813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E33DE-C31A-4C5C-80F5-9602DFE48082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801CA-425C-4431-949E-8E1FBE98137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E33DE-C31A-4C5C-80F5-9602DFE48082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801CA-425C-4431-949E-8E1FBE9813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3E33DE-C31A-4C5C-80F5-9602DFE48082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C801CA-425C-4431-949E-8E1FBE9813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73E33DE-C31A-4C5C-80F5-9602DFE48082}" type="datetimeFigureOut">
              <a:rPr lang="cs-CZ" smtClean="0"/>
              <a:pPr/>
              <a:t>25.8.2012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BC801CA-425C-4431-949E-8E1FBE98137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827584" y="980728"/>
          <a:ext cx="7344816" cy="47525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5805264"/>
            <a:ext cx="3456384" cy="6713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odnadpis 2"/>
          <p:cNvSpPr txBox="1">
            <a:spLocks/>
          </p:cNvSpPr>
          <p:nvPr/>
        </p:nvSpPr>
        <p:spPr>
          <a:xfrm>
            <a:off x="1403648" y="4797152"/>
            <a:ext cx="6480048" cy="476672"/>
          </a:xfrm>
          <a:prstGeom prst="rect">
            <a:avLst/>
          </a:prstGeom>
        </p:spPr>
        <p:txBody>
          <a:bodyPr vert="horz" tIns="0" rIns="45720" bIns="0" anchor="b"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Procvičování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Nadpis 1"/>
          <p:cNvSpPr>
            <a:spLocks noGrp="1"/>
          </p:cNvSpPr>
          <p:nvPr>
            <p:ph type="ctrTitle"/>
          </p:nvPr>
        </p:nvSpPr>
        <p:spPr>
          <a:xfrm>
            <a:off x="899592" y="4005064"/>
            <a:ext cx="6984104" cy="792088"/>
          </a:xfrm>
        </p:spPr>
        <p:txBody>
          <a:bodyPr>
            <a:normAutofit fontScale="90000"/>
          </a:bodyPr>
          <a:lstStyle/>
          <a:p>
            <a:pPr algn="r"/>
            <a:r>
              <a:rPr lang="cs-CZ" dirty="0" smtClean="0"/>
              <a:t>Písemné násobení S </a:t>
            </a:r>
            <a:r>
              <a:rPr lang="cs-CZ" dirty="0" err="1" smtClean="0"/>
              <a:t>porovnáváníM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 příklady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1412776"/>
            <a:ext cx="79208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mtClean="0"/>
              <a:t>Vypočítej </a:t>
            </a:r>
            <a:r>
              <a:rPr lang="cs-CZ" dirty="0" smtClean="0"/>
              <a:t>příklady a porovnej mezi sebou vždy 2 výsledky.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2060848"/>
            <a:ext cx="806489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1) </a:t>
            </a:r>
          </a:p>
          <a:p>
            <a:pPr algn="ctr"/>
            <a:r>
              <a:rPr lang="cs-CZ" dirty="0" smtClean="0"/>
              <a:t>5 894 x 21 </a:t>
            </a:r>
            <a:r>
              <a:rPr lang="en-US" dirty="0" smtClean="0"/>
              <a:t> </a:t>
            </a:r>
            <a:r>
              <a:rPr lang="en-US" b="1" dirty="0" smtClean="0">
                <a:solidFill>
                  <a:srgbClr val="FF0000"/>
                </a:solidFill>
              </a:rPr>
              <a:t>&lt;&gt;=</a:t>
            </a:r>
            <a:r>
              <a:rPr lang="en-US" dirty="0" smtClean="0"/>
              <a:t>  4 976 x 23</a:t>
            </a:r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r>
              <a:rPr lang="en-US" dirty="0" smtClean="0"/>
              <a:t>2)</a:t>
            </a:r>
          </a:p>
          <a:p>
            <a:pPr algn="ctr"/>
            <a:r>
              <a:rPr lang="en-US" dirty="0" smtClean="0"/>
              <a:t>12 435 x 36  </a:t>
            </a:r>
            <a:r>
              <a:rPr lang="en-US" b="1" dirty="0" smtClean="0">
                <a:solidFill>
                  <a:srgbClr val="FF0000"/>
                </a:solidFill>
              </a:rPr>
              <a:t>&lt;&gt;=</a:t>
            </a:r>
            <a:r>
              <a:rPr lang="en-US" dirty="0" smtClean="0"/>
              <a:t>  9 765 x 42</a:t>
            </a:r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r>
              <a:rPr lang="en-US" dirty="0" smtClean="0"/>
              <a:t>3)</a:t>
            </a:r>
          </a:p>
          <a:p>
            <a:pPr algn="ctr"/>
            <a:r>
              <a:rPr lang="en-US" dirty="0" smtClean="0"/>
              <a:t>13 876 x 27  </a:t>
            </a:r>
            <a:r>
              <a:rPr lang="en-US" b="1" dirty="0" smtClean="0">
                <a:solidFill>
                  <a:srgbClr val="FF0000"/>
                </a:solidFill>
              </a:rPr>
              <a:t>&lt;&gt;=</a:t>
            </a:r>
            <a:r>
              <a:rPr lang="en-US" dirty="0" smtClean="0"/>
              <a:t>  15 143 x 25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VÝSLEDKY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1412776"/>
            <a:ext cx="79208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Vypočti příklady a porovnej mezi sebou vždy 2 výsledky.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2060848"/>
            <a:ext cx="8064896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1) </a:t>
            </a:r>
          </a:p>
          <a:p>
            <a:pPr algn="ctr"/>
            <a:r>
              <a:rPr lang="cs-CZ" dirty="0" smtClean="0"/>
              <a:t>5 894 x 21 </a:t>
            </a:r>
            <a:r>
              <a:rPr lang="en-US" dirty="0" smtClean="0"/>
              <a:t> </a:t>
            </a:r>
            <a:r>
              <a:rPr lang="en-US" b="1" dirty="0" smtClean="0">
                <a:solidFill>
                  <a:srgbClr val="FF0000"/>
                </a:solidFill>
              </a:rPr>
              <a:t>&lt;&gt;=</a:t>
            </a:r>
            <a:r>
              <a:rPr lang="en-US" dirty="0" smtClean="0"/>
              <a:t>  4 976 x 23</a:t>
            </a:r>
          </a:p>
          <a:p>
            <a:pPr algn="ctr"/>
            <a:endParaRPr lang="en-US" dirty="0" smtClean="0"/>
          </a:p>
          <a:p>
            <a:pPr algn="ctr"/>
            <a:r>
              <a:rPr lang="en-US" b="1" dirty="0" smtClean="0"/>
              <a:t>123 774  </a:t>
            </a:r>
            <a:r>
              <a:rPr lang="en-US" b="1" dirty="0" smtClean="0">
                <a:solidFill>
                  <a:srgbClr val="FF0000"/>
                </a:solidFill>
              </a:rPr>
              <a:t>&gt;</a:t>
            </a:r>
            <a:r>
              <a:rPr lang="en-US" b="1" dirty="0" smtClean="0"/>
              <a:t>  114 448</a:t>
            </a:r>
          </a:p>
          <a:p>
            <a:endParaRPr lang="en-US" dirty="0" smtClean="0"/>
          </a:p>
          <a:p>
            <a:endParaRPr lang="en-US" dirty="0" smtClean="0"/>
          </a:p>
          <a:p>
            <a:r>
              <a:rPr lang="en-US" dirty="0" smtClean="0"/>
              <a:t>2)</a:t>
            </a:r>
          </a:p>
          <a:p>
            <a:pPr algn="ctr"/>
            <a:r>
              <a:rPr lang="en-US" dirty="0" smtClean="0"/>
              <a:t>12 435 x 36  </a:t>
            </a:r>
            <a:r>
              <a:rPr lang="en-US" b="1" dirty="0" smtClean="0">
                <a:solidFill>
                  <a:srgbClr val="FF0000"/>
                </a:solidFill>
              </a:rPr>
              <a:t>&lt;&gt;=</a:t>
            </a:r>
            <a:r>
              <a:rPr lang="en-US" dirty="0" smtClean="0"/>
              <a:t>  9 765 x 42</a:t>
            </a:r>
          </a:p>
          <a:p>
            <a:endParaRPr lang="en-US" dirty="0" smtClean="0"/>
          </a:p>
          <a:p>
            <a:pPr algn="ctr"/>
            <a:r>
              <a:rPr lang="en-US" b="1" dirty="0" smtClean="0"/>
              <a:t>447 660  </a:t>
            </a:r>
            <a:r>
              <a:rPr lang="en-US" b="1" dirty="0" smtClean="0">
                <a:solidFill>
                  <a:srgbClr val="FF0000"/>
                </a:solidFill>
              </a:rPr>
              <a:t>&gt;</a:t>
            </a:r>
            <a:r>
              <a:rPr lang="en-US" b="1" dirty="0" smtClean="0"/>
              <a:t>  410 130</a:t>
            </a:r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r>
              <a:rPr lang="en-US" dirty="0" smtClean="0"/>
              <a:t>3)</a:t>
            </a:r>
          </a:p>
          <a:p>
            <a:pPr algn="ctr"/>
            <a:r>
              <a:rPr lang="en-US" dirty="0" smtClean="0"/>
              <a:t>13 876 x 27  </a:t>
            </a:r>
            <a:r>
              <a:rPr lang="en-US" b="1" dirty="0" smtClean="0">
                <a:solidFill>
                  <a:srgbClr val="FF0000"/>
                </a:solidFill>
              </a:rPr>
              <a:t>&lt;&gt;=</a:t>
            </a:r>
            <a:r>
              <a:rPr lang="en-US" dirty="0" smtClean="0"/>
              <a:t>  15 143 x 25</a:t>
            </a:r>
          </a:p>
          <a:p>
            <a:pPr algn="ctr"/>
            <a:endParaRPr lang="en-US" dirty="0" smtClean="0"/>
          </a:p>
          <a:p>
            <a:pPr algn="ctr"/>
            <a:r>
              <a:rPr lang="en-US" b="1" dirty="0" smtClean="0"/>
              <a:t>374 652  </a:t>
            </a:r>
            <a:r>
              <a:rPr lang="en-US" b="1" dirty="0" smtClean="0">
                <a:solidFill>
                  <a:srgbClr val="FF0000"/>
                </a:solidFill>
              </a:rPr>
              <a:t>&lt;</a:t>
            </a:r>
            <a:r>
              <a:rPr lang="en-US" b="1" dirty="0" smtClean="0"/>
              <a:t>  378 575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65</TotalTime>
  <Words>152</Words>
  <Application>Microsoft Office PowerPoint</Application>
  <PresentationFormat>Předvádění na obrazovce (4:3)</PresentationFormat>
  <Paragraphs>42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Cesta</vt:lpstr>
      <vt:lpstr>Prezentace aplikace PowerPoint</vt:lpstr>
      <vt:lpstr>Písemné násobení S porovnáváníM</vt:lpstr>
      <vt:lpstr>VYPOČÍTEJ příklady</vt:lpstr>
      <vt:lpstr>SPRÁVNÉ VÝSLEDKY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dělení</dc:title>
  <dc:creator>rudolf</dc:creator>
  <cp:lastModifiedBy>Marketka</cp:lastModifiedBy>
  <cp:revision>13</cp:revision>
  <dcterms:created xsi:type="dcterms:W3CDTF">2012-05-17T15:07:17Z</dcterms:created>
  <dcterms:modified xsi:type="dcterms:W3CDTF">2012-08-25T16:17:09Z</dcterms:modified>
</cp:coreProperties>
</file>