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0E9E4E-3461-490B-8676-5D0ACF1A8FE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08F1D28-DF12-4256-8EE7-6F0DA8E2EC65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93D6014F-710A-4685-84D1-0D8583F7CB21}" type="parTrans" cxnId="{F1BED43C-79F6-4B3C-B3D4-C3B7413A1095}">
      <dgm:prSet/>
      <dgm:spPr/>
      <dgm:t>
        <a:bodyPr/>
        <a:lstStyle/>
        <a:p>
          <a:endParaRPr lang="cs-CZ"/>
        </a:p>
      </dgm:t>
    </dgm:pt>
    <dgm:pt modelId="{4B5EBBE7-9EC7-4D8E-90E2-47595A4D9E9D}" type="sibTrans" cxnId="{F1BED43C-79F6-4B3C-B3D4-C3B7413A1095}">
      <dgm:prSet/>
      <dgm:spPr/>
      <dgm:t>
        <a:bodyPr/>
        <a:lstStyle/>
        <a:p>
          <a:endParaRPr lang="cs-CZ"/>
        </a:p>
      </dgm:t>
    </dgm:pt>
    <dgm:pt modelId="{0DCDCCD6-E486-4794-9A99-0410BFD07E4F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E4617D26-6F7E-455D-BAE7-B69F275E7E6F}" type="parTrans" cxnId="{C2F7E25F-1890-401A-9A0C-7026B4C3290A}">
      <dgm:prSet/>
      <dgm:spPr/>
      <dgm:t>
        <a:bodyPr/>
        <a:lstStyle/>
        <a:p>
          <a:endParaRPr lang="cs-CZ"/>
        </a:p>
      </dgm:t>
    </dgm:pt>
    <dgm:pt modelId="{48EDEDFB-E898-4236-A65D-2F9D19BD9717}" type="sibTrans" cxnId="{C2F7E25F-1890-401A-9A0C-7026B4C3290A}">
      <dgm:prSet/>
      <dgm:spPr/>
      <dgm:t>
        <a:bodyPr/>
        <a:lstStyle/>
        <a:p>
          <a:endParaRPr lang="cs-CZ"/>
        </a:p>
      </dgm:t>
    </dgm:pt>
    <dgm:pt modelId="{19541AD6-FE4D-46ED-A7B5-E7C79CA1E9CD}">
      <dgm:prSet phldrT="[Text]"/>
      <dgm:spPr/>
      <dgm:t>
        <a:bodyPr/>
        <a:lstStyle/>
        <a:p>
          <a:r>
            <a:rPr lang="cs-CZ" dirty="0" smtClean="0"/>
            <a:t>Název: VY_32_INOVACE_33_PISEMNE_NASOBENI_SE_ZAOKROUHLOVÁNÍM</a:t>
          </a:r>
          <a:endParaRPr lang="cs-CZ" dirty="0"/>
        </a:p>
      </dgm:t>
    </dgm:pt>
    <dgm:pt modelId="{AB667AC8-818E-4E88-81A8-07780CA4C824}" type="parTrans" cxnId="{9F3B580D-2757-4C8E-B50C-31BE61C500BF}">
      <dgm:prSet/>
      <dgm:spPr/>
      <dgm:t>
        <a:bodyPr/>
        <a:lstStyle/>
        <a:p>
          <a:endParaRPr lang="cs-CZ"/>
        </a:p>
      </dgm:t>
    </dgm:pt>
    <dgm:pt modelId="{D74EEB80-A1CB-457C-AE4E-5D6D3E21BA3F}" type="sibTrans" cxnId="{9F3B580D-2757-4C8E-B50C-31BE61C500BF}">
      <dgm:prSet/>
      <dgm:spPr/>
      <dgm:t>
        <a:bodyPr/>
        <a:lstStyle/>
        <a:p>
          <a:endParaRPr lang="cs-CZ"/>
        </a:p>
      </dgm:t>
    </dgm:pt>
    <dgm:pt modelId="{D2C306FF-0570-4A91-B8CB-5F8500389801}">
      <dgm:prSet phldrT="[Text]"/>
      <dgm:spPr/>
      <dgm:t>
        <a:bodyPr/>
        <a:lstStyle/>
        <a:p>
          <a:r>
            <a:rPr lang="cs-CZ" dirty="0" smtClean="0"/>
            <a:t>Téma: Písemné násobení se zaokrouhlováním</a:t>
          </a:r>
          <a:endParaRPr lang="cs-CZ" dirty="0"/>
        </a:p>
      </dgm:t>
    </dgm:pt>
    <dgm:pt modelId="{A68388F7-4CAB-4C94-B37F-6B27391C1CEB}" type="parTrans" cxnId="{A0E7F23C-B004-4CF1-88D9-CD693AA3A00D}">
      <dgm:prSet/>
      <dgm:spPr/>
      <dgm:t>
        <a:bodyPr/>
        <a:lstStyle/>
        <a:p>
          <a:endParaRPr lang="cs-CZ"/>
        </a:p>
      </dgm:t>
    </dgm:pt>
    <dgm:pt modelId="{A1EA3C74-999E-4E47-A58C-CC103FD09CE0}" type="sibTrans" cxnId="{A0E7F23C-B004-4CF1-88D9-CD693AA3A00D}">
      <dgm:prSet/>
      <dgm:spPr/>
      <dgm:t>
        <a:bodyPr/>
        <a:lstStyle/>
        <a:p>
          <a:endParaRPr lang="cs-CZ"/>
        </a:p>
      </dgm:t>
    </dgm:pt>
    <dgm:pt modelId="{821FF6B3-BE32-47EC-9F7C-0BE70B7C341E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násobení 1000 v oboru do milionu</a:t>
          </a:r>
          <a:endParaRPr lang="cs-CZ" dirty="0"/>
        </a:p>
      </dgm:t>
    </dgm:pt>
    <dgm:pt modelId="{56A070E8-B557-40DF-A562-885A282B8B75}" type="parTrans" cxnId="{245DEA8C-041D-4DF4-BE93-4DD1108C37A1}">
      <dgm:prSet/>
      <dgm:spPr/>
      <dgm:t>
        <a:bodyPr/>
        <a:lstStyle/>
        <a:p>
          <a:endParaRPr lang="cs-CZ"/>
        </a:p>
      </dgm:t>
    </dgm:pt>
    <dgm:pt modelId="{77D60AF5-6C67-4526-90E5-51DFBC338DA7}" type="sibTrans" cxnId="{245DEA8C-041D-4DF4-BE93-4DD1108C37A1}">
      <dgm:prSet/>
      <dgm:spPr/>
      <dgm:t>
        <a:bodyPr/>
        <a:lstStyle/>
        <a:p>
          <a:endParaRPr lang="cs-CZ"/>
        </a:p>
      </dgm:t>
    </dgm:pt>
    <dgm:pt modelId="{B04AFFFD-F077-48F8-8D24-EE9263E830CC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  <a:endParaRPr lang="cs-CZ" dirty="0"/>
        </a:p>
      </dgm:t>
    </dgm:pt>
    <dgm:pt modelId="{76DA538E-ECA4-444A-BB0C-A66AEC640A77}" type="sibTrans" cxnId="{C0246B7D-A1CB-44F2-9B57-08F6DE2F1EB9}">
      <dgm:prSet/>
      <dgm:spPr/>
      <dgm:t>
        <a:bodyPr/>
        <a:lstStyle/>
        <a:p>
          <a:endParaRPr lang="cs-CZ"/>
        </a:p>
      </dgm:t>
    </dgm:pt>
    <dgm:pt modelId="{60101018-BE8D-4262-A073-4D0078DD8A0A}" type="parTrans" cxnId="{C0246B7D-A1CB-44F2-9B57-08F6DE2F1EB9}">
      <dgm:prSet/>
      <dgm:spPr/>
      <dgm:t>
        <a:bodyPr/>
        <a:lstStyle/>
        <a:p>
          <a:endParaRPr lang="cs-CZ"/>
        </a:p>
      </dgm:t>
    </dgm:pt>
    <dgm:pt modelId="{01E3E404-ABE1-4A5D-B681-6D5993815711}" type="pres">
      <dgm:prSet presAssocID="{AF0E9E4E-3461-490B-8676-5D0ACF1A8FE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AF348C-3102-4A10-BC7A-2EFC735C8DD0}" type="pres">
      <dgm:prSet presAssocID="{B08F1D28-DF12-4256-8EE7-6F0DA8E2EC65}" presName="circle1" presStyleLbl="node1" presStyleIdx="0" presStyleCnt="6"/>
      <dgm:spPr/>
    </dgm:pt>
    <dgm:pt modelId="{E8F8CB2B-EE47-4B04-9E79-F723A4F31319}" type="pres">
      <dgm:prSet presAssocID="{B08F1D28-DF12-4256-8EE7-6F0DA8E2EC65}" presName="space" presStyleCnt="0"/>
      <dgm:spPr/>
    </dgm:pt>
    <dgm:pt modelId="{BD260CF7-3C10-42A2-860B-5ED0AC90F625}" type="pres">
      <dgm:prSet presAssocID="{B08F1D28-DF12-4256-8EE7-6F0DA8E2EC65}" presName="rect1" presStyleLbl="alignAcc1" presStyleIdx="0" presStyleCnt="6"/>
      <dgm:spPr/>
      <dgm:t>
        <a:bodyPr/>
        <a:lstStyle/>
        <a:p>
          <a:endParaRPr lang="cs-CZ"/>
        </a:p>
      </dgm:t>
    </dgm:pt>
    <dgm:pt modelId="{1C2E0A9A-7882-4D64-B970-2B96F0751356}" type="pres">
      <dgm:prSet presAssocID="{0DCDCCD6-E486-4794-9A99-0410BFD07E4F}" presName="vertSpace2" presStyleLbl="node1" presStyleIdx="0" presStyleCnt="6"/>
      <dgm:spPr/>
    </dgm:pt>
    <dgm:pt modelId="{1E839B50-8253-4F77-894F-6F23C0B1E3BC}" type="pres">
      <dgm:prSet presAssocID="{0DCDCCD6-E486-4794-9A99-0410BFD07E4F}" presName="circle2" presStyleLbl="node1" presStyleIdx="1" presStyleCnt="6"/>
      <dgm:spPr/>
    </dgm:pt>
    <dgm:pt modelId="{F47B0E44-286F-4991-8E9D-243019DE3EF4}" type="pres">
      <dgm:prSet presAssocID="{0DCDCCD6-E486-4794-9A99-0410BFD07E4F}" presName="rect2" presStyleLbl="alignAcc1" presStyleIdx="1" presStyleCnt="6"/>
      <dgm:spPr/>
      <dgm:t>
        <a:bodyPr/>
        <a:lstStyle/>
        <a:p>
          <a:endParaRPr lang="cs-CZ"/>
        </a:p>
      </dgm:t>
    </dgm:pt>
    <dgm:pt modelId="{7915DA2B-5DE0-4820-BB10-FFA20F82E895}" type="pres">
      <dgm:prSet presAssocID="{19541AD6-FE4D-46ED-A7B5-E7C79CA1E9CD}" presName="vertSpace3" presStyleLbl="node1" presStyleIdx="1" presStyleCnt="6"/>
      <dgm:spPr/>
    </dgm:pt>
    <dgm:pt modelId="{859864B2-3AB9-406D-B34B-6ABCF04D463E}" type="pres">
      <dgm:prSet presAssocID="{19541AD6-FE4D-46ED-A7B5-E7C79CA1E9CD}" presName="circle3" presStyleLbl="node1" presStyleIdx="2" presStyleCnt="6"/>
      <dgm:spPr/>
    </dgm:pt>
    <dgm:pt modelId="{D6AF2A03-BBAB-457A-8528-DCB9B8C36F13}" type="pres">
      <dgm:prSet presAssocID="{19541AD6-FE4D-46ED-A7B5-E7C79CA1E9CD}" presName="rect3" presStyleLbl="alignAcc1" presStyleIdx="2" presStyleCnt="6"/>
      <dgm:spPr/>
      <dgm:t>
        <a:bodyPr/>
        <a:lstStyle/>
        <a:p>
          <a:endParaRPr lang="cs-CZ"/>
        </a:p>
      </dgm:t>
    </dgm:pt>
    <dgm:pt modelId="{42E44D1F-0DE7-4656-96E2-8732676C573A}" type="pres">
      <dgm:prSet presAssocID="{D2C306FF-0570-4A91-B8CB-5F8500389801}" presName="vertSpace4" presStyleLbl="node1" presStyleIdx="2" presStyleCnt="6"/>
      <dgm:spPr/>
    </dgm:pt>
    <dgm:pt modelId="{9CA18773-BC0F-4EFC-BADF-B438C9C10D0A}" type="pres">
      <dgm:prSet presAssocID="{D2C306FF-0570-4A91-B8CB-5F8500389801}" presName="circle4" presStyleLbl="node1" presStyleIdx="3" presStyleCnt="6"/>
      <dgm:spPr/>
    </dgm:pt>
    <dgm:pt modelId="{03CEE37C-A9E4-4B2A-95AA-81F443C982F0}" type="pres">
      <dgm:prSet presAssocID="{D2C306FF-0570-4A91-B8CB-5F8500389801}" presName="rect4" presStyleLbl="alignAcc1" presStyleIdx="3" presStyleCnt="6"/>
      <dgm:spPr/>
      <dgm:t>
        <a:bodyPr/>
        <a:lstStyle/>
        <a:p>
          <a:endParaRPr lang="cs-CZ"/>
        </a:p>
      </dgm:t>
    </dgm:pt>
    <dgm:pt modelId="{82E878BC-FA35-4C32-82EA-C1227E15F3DC}" type="pres">
      <dgm:prSet presAssocID="{B04AFFFD-F077-48F8-8D24-EE9263E830CC}" presName="vertSpace5" presStyleLbl="node1" presStyleIdx="3" presStyleCnt="6"/>
      <dgm:spPr/>
    </dgm:pt>
    <dgm:pt modelId="{CFC21865-533A-488A-B4B0-454CBF4DED1A}" type="pres">
      <dgm:prSet presAssocID="{B04AFFFD-F077-48F8-8D24-EE9263E830CC}" presName="circle5" presStyleLbl="node1" presStyleIdx="4" presStyleCnt="6"/>
      <dgm:spPr/>
    </dgm:pt>
    <dgm:pt modelId="{97A9206F-515B-4B65-89F1-A02F94A52508}" type="pres">
      <dgm:prSet presAssocID="{B04AFFFD-F077-48F8-8D24-EE9263E830CC}" presName="rect5" presStyleLbl="alignAcc1" presStyleIdx="4" presStyleCnt="6"/>
      <dgm:spPr/>
      <dgm:t>
        <a:bodyPr/>
        <a:lstStyle/>
        <a:p>
          <a:endParaRPr lang="cs-CZ"/>
        </a:p>
      </dgm:t>
    </dgm:pt>
    <dgm:pt modelId="{BE23784C-AB32-4DB5-8FF5-B737EA25DC15}" type="pres">
      <dgm:prSet presAssocID="{821FF6B3-BE32-47EC-9F7C-0BE70B7C341E}" presName="vertSpace6" presStyleLbl="node1" presStyleIdx="4" presStyleCnt="6"/>
      <dgm:spPr/>
    </dgm:pt>
    <dgm:pt modelId="{D95D4D44-A78C-48C2-AF56-8B79CD18AC7E}" type="pres">
      <dgm:prSet presAssocID="{821FF6B3-BE32-47EC-9F7C-0BE70B7C341E}" presName="circle6" presStyleLbl="node1" presStyleIdx="5" presStyleCnt="6"/>
      <dgm:spPr/>
    </dgm:pt>
    <dgm:pt modelId="{176C9CEF-EF72-4C50-A4B9-421F6CBB82D4}" type="pres">
      <dgm:prSet presAssocID="{821FF6B3-BE32-47EC-9F7C-0BE70B7C341E}" presName="rect6" presStyleLbl="alignAcc1" presStyleIdx="5" presStyleCnt="6"/>
      <dgm:spPr/>
      <dgm:t>
        <a:bodyPr/>
        <a:lstStyle/>
        <a:p>
          <a:endParaRPr lang="cs-CZ"/>
        </a:p>
      </dgm:t>
    </dgm:pt>
    <dgm:pt modelId="{977B6DDA-46DD-4876-80BF-676BA585196F}" type="pres">
      <dgm:prSet presAssocID="{B08F1D28-DF12-4256-8EE7-6F0DA8E2EC6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750DAC-1F82-45E9-90FE-BB3C3A2E03BA}" type="pres">
      <dgm:prSet presAssocID="{0DCDCCD6-E486-4794-9A99-0410BFD07E4F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BE27A-20C5-42B9-B76A-ED9BE58238DF}" type="pres">
      <dgm:prSet presAssocID="{19541AD6-FE4D-46ED-A7B5-E7C79CA1E9CD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35C2-033D-45EE-AE2E-A36E91443345}" type="pres">
      <dgm:prSet presAssocID="{D2C306FF-0570-4A91-B8CB-5F8500389801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D1374B-FE47-43FA-B4BA-003EDD6A0D9E}" type="pres">
      <dgm:prSet presAssocID="{B04AFFFD-F077-48F8-8D24-EE9263E830C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BE920F-D970-490D-8820-E835EA66AC1C}" type="pres">
      <dgm:prSet presAssocID="{821FF6B3-BE32-47EC-9F7C-0BE70B7C341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D2D324-C5D6-4221-B54C-8EAB22EFB226}" type="presOf" srcId="{D2C306FF-0570-4A91-B8CB-5F8500389801}" destId="{03CEE37C-A9E4-4B2A-95AA-81F443C982F0}" srcOrd="0" destOrd="0" presId="urn:microsoft.com/office/officeart/2005/8/layout/target3"/>
    <dgm:cxn modelId="{21777440-20C6-4D01-94AD-69805BD59059}" type="presOf" srcId="{B08F1D28-DF12-4256-8EE7-6F0DA8E2EC65}" destId="{BD260CF7-3C10-42A2-860B-5ED0AC90F625}" srcOrd="0" destOrd="0" presId="urn:microsoft.com/office/officeart/2005/8/layout/target3"/>
    <dgm:cxn modelId="{D0FE17E1-3337-44CA-9810-6FDD145819D5}" type="presOf" srcId="{B04AFFFD-F077-48F8-8D24-EE9263E830CC}" destId="{97A9206F-515B-4B65-89F1-A02F94A52508}" srcOrd="0" destOrd="0" presId="urn:microsoft.com/office/officeart/2005/8/layout/target3"/>
    <dgm:cxn modelId="{9F3B580D-2757-4C8E-B50C-31BE61C500BF}" srcId="{AF0E9E4E-3461-490B-8676-5D0ACF1A8FEA}" destId="{19541AD6-FE4D-46ED-A7B5-E7C79CA1E9CD}" srcOrd="2" destOrd="0" parTransId="{AB667AC8-818E-4E88-81A8-07780CA4C824}" sibTransId="{D74EEB80-A1CB-457C-AE4E-5D6D3E21BA3F}"/>
    <dgm:cxn modelId="{EF19C8F1-EC3F-4102-BB57-E298758CE61B}" type="presOf" srcId="{D2C306FF-0570-4A91-B8CB-5F8500389801}" destId="{40B935C2-033D-45EE-AE2E-A36E91443345}" srcOrd="1" destOrd="0" presId="urn:microsoft.com/office/officeart/2005/8/layout/target3"/>
    <dgm:cxn modelId="{23A941D8-0808-4D61-BE58-C50461AF0B9F}" type="presOf" srcId="{19541AD6-FE4D-46ED-A7B5-E7C79CA1E9CD}" destId="{582BE27A-20C5-42B9-B76A-ED9BE58238DF}" srcOrd="1" destOrd="0" presId="urn:microsoft.com/office/officeart/2005/8/layout/target3"/>
    <dgm:cxn modelId="{3B0AF928-003E-4E9C-85CC-B7BF964B6AB3}" type="presOf" srcId="{821FF6B3-BE32-47EC-9F7C-0BE70B7C341E}" destId="{71BE920F-D970-490D-8820-E835EA66AC1C}" srcOrd="1" destOrd="0" presId="urn:microsoft.com/office/officeart/2005/8/layout/target3"/>
    <dgm:cxn modelId="{34E18489-9E6F-4D1D-9BCC-1CBF02C524BD}" type="presOf" srcId="{B08F1D28-DF12-4256-8EE7-6F0DA8E2EC65}" destId="{977B6DDA-46DD-4876-80BF-676BA585196F}" srcOrd="1" destOrd="0" presId="urn:microsoft.com/office/officeart/2005/8/layout/target3"/>
    <dgm:cxn modelId="{245DEA8C-041D-4DF4-BE93-4DD1108C37A1}" srcId="{AF0E9E4E-3461-490B-8676-5D0ACF1A8FEA}" destId="{821FF6B3-BE32-47EC-9F7C-0BE70B7C341E}" srcOrd="5" destOrd="0" parTransId="{56A070E8-B557-40DF-A562-885A282B8B75}" sibTransId="{77D60AF5-6C67-4526-90E5-51DFBC338DA7}"/>
    <dgm:cxn modelId="{F1BED43C-79F6-4B3C-B3D4-C3B7413A1095}" srcId="{AF0E9E4E-3461-490B-8676-5D0ACF1A8FEA}" destId="{B08F1D28-DF12-4256-8EE7-6F0DA8E2EC65}" srcOrd="0" destOrd="0" parTransId="{93D6014F-710A-4685-84D1-0D8583F7CB21}" sibTransId="{4B5EBBE7-9EC7-4D8E-90E2-47595A4D9E9D}"/>
    <dgm:cxn modelId="{C0246B7D-A1CB-44F2-9B57-08F6DE2F1EB9}" srcId="{AF0E9E4E-3461-490B-8676-5D0ACF1A8FEA}" destId="{B04AFFFD-F077-48F8-8D24-EE9263E830CC}" srcOrd="4" destOrd="0" parTransId="{60101018-BE8D-4262-A073-4D0078DD8A0A}" sibTransId="{76DA538E-ECA4-444A-BB0C-A66AEC640A77}"/>
    <dgm:cxn modelId="{C2F7E25F-1890-401A-9A0C-7026B4C3290A}" srcId="{AF0E9E4E-3461-490B-8676-5D0ACF1A8FEA}" destId="{0DCDCCD6-E486-4794-9A99-0410BFD07E4F}" srcOrd="1" destOrd="0" parTransId="{E4617D26-6F7E-455D-BAE7-B69F275E7E6F}" sibTransId="{48EDEDFB-E898-4236-A65D-2F9D19BD9717}"/>
    <dgm:cxn modelId="{F275FC3F-AD44-4092-9441-622372E60B66}" type="presOf" srcId="{19541AD6-FE4D-46ED-A7B5-E7C79CA1E9CD}" destId="{D6AF2A03-BBAB-457A-8528-DCB9B8C36F13}" srcOrd="0" destOrd="0" presId="urn:microsoft.com/office/officeart/2005/8/layout/target3"/>
    <dgm:cxn modelId="{3438BFAC-DA71-46AE-B926-3F8F7B4242A1}" type="presOf" srcId="{B04AFFFD-F077-48F8-8D24-EE9263E830CC}" destId="{B5D1374B-FE47-43FA-B4BA-003EDD6A0D9E}" srcOrd="1" destOrd="0" presId="urn:microsoft.com/office/officeart/2005/8/layout/target3"/>
    <dgm:cxn modelId="{A2C7808C-0054-47AC-A5EC-2A6F4C7D3007}" type="presOf" srcId="{0DCDCCD6-E486-4794-9A99-0410BFD07E4F}" destId="{F47B0E44-286F-4991-8E9D-243019DE3EF4}" srcOrd="0" destOrd="0" presId="urn:microsoft.com/office/officeart/2005/8/layout/target3"/>
    <dgm:cxn modelId="{254CBC37-3ACB-444E-A31C-0A7328DD334B}" type="presOf" srcId="{AF0E9E4E-3461-490B-8676-5D0ACF1A8FEA}" destId="{01E3E404-ABE1-4A5D-B681-6D5993815711}" srcOrd="0" destOrd="0" presId="urn:microsoft.com/office/officeart/2005/8/layout/target3"/>
    <dgm:cxn modelId="{CDD85E5F-FF2B-4144-AF42-6A61F8EF4E45}" type="presOf" srcId="{0DCDCCD6-E486-4794-9A99-0410BFD07E4F}" destId="{9B750DAC-1F82-45E9-90FE-BB3C3A2E03BA}" srcOrd="1" destOrd="0" presId="urn:microsoft.com/office/officeart/2005/8/layout/target3"/>
    <dgm:cxn modelId="{A0E7F23C-B004-4CF1-88D9-CD693AA3A00D}" srcId="{AF0E9E4E-3461-490B-8676-5D0ACF1A8FEA}" destId="{D2C306FF-0570-4A91-B8CB-5F8500389801}" srcOrd="3" destOrd="0" parTransId="{A68388F7-4CAB-4C94-B37F-6B27391C1CEB}" sibTransId="{A1EA3C74-999E-4E47-A58C-CC103FD09CE0}"/>
    <dgm:cxn modelId="{36D60793-B5CA-429E-8214-89A6E6EAFFA1}" type="presOf" srcId="{821FF6B3-BE32-47EC-9F7C-0BE70B7C341E}" destId="{176C9CEF-EF72-4C50-A4B9-421F6CBB82D4}" srcOrd="0" destOrd="0" presId="urn:microsoft.com/office/officeart/2005/8/layout/target3"/>
    <dgm:cxn modelId="{AC19FE4D-58FD-44DB-8866-ABED62E097A1}" type="presParOf" srcId="{01E3E404-ABE1-4A5D-B681-6D5993815711}" destId="{23AF348C-3102-4A10-BC7A-2EFC735C8DD0}" srcOrd="0" destOrd="0" presId="urn:microsoft.com/office/officeart/2005/8/layout/target3"/>
    <dgm:cxn modelId="{4CEB7173-7247-4B16-B7A1-68B91D1225D6}" type="presParOf" srcId="{01E3E404-ABE1-4A5D-B681-6D5993815711}" destId="{E8F8CB2B-EE47-4B04-9E79-F723A4F31319}" srcOrd="1" destOrd="0" presId="urn:microsoft.com/office/officeart/2005/8/layout/target3"/>
    <dgm:cxn modelId="{EAFE55D1-8093-4751-8ECB-1B0D9C8FC981}" type="presParOf" srcId="{01E3E404-ABE1-4A5D-B681-6D5993815711}" destId="{BD260CF7-3C10-42A2-860B-5ED0AC90F625}" srcOrd="2" destOrd="0" presId="urn:microsoft.com/office/officeart/2005/8/layout/target3"/>
    <dgm:cxn modelId="{1C403EA9-686F-4BCA-8B2F-EFEB2AB6E115}" type="presParOf" srcId="{01E3E404-ABE1-4A5D-B681-6D5993815711}" destId="{1C2E0A9A-7882-4D64-B970-2B96F0751356}" srcOrd="3" destOrd="0" presId="urn:microsoft.com/office/officeart/2005/8/layout/target3"/>
    <dgm:cxn modelId="{0206E5DE-988A-4297-946A-45B3FA838A46}" type="presParOf" srcId="{01E3E404-ABE1-4A5D-B681-6D5993815711}" destId="{1E839B50-8253-4F77-894F-6F23C0B1E3BC}" srcOrd="4" destOrd="0" presId="urn:microsoft.com/office/officeart/2005/8/layout/target3"/>
    <dgm:cxn modelId="{5E092E4B-4C17-4735-BCCE-A0CAEB63CA14}" type="presParOf" srcId="{01E3E404-ABE1-4A5D-B681-6D5993815711}" destId="{F47B0E44-286F-4991-8E9D-243019DE3EF4}" srcOrd="5" destOrd="0" presId="urn:microsoft.com/office/officeart/2005/8/layout/target3"/>
    <dgm:cxn modelId="{5AD07F96-2916-494E-8E00-0BAF11CA810E}" type="presParOf" srcId="{01E3E404-ABE1-4A5D-B681-6D5993815711}" destId="{7915DA2B-5DE0-4820-BB10-FFA20F82E895}" srcOrd="6" destOrd="0" presId="urn:microsoft.com/office/officeart/2005/8/layout/target3"/>
    <dgm:cxn modelId="{9DDD53B7-8F30-4472-82C0-6EEE7D0D3116}" type="presParOf" srcId="{01E3E404-ABE1-4A5D-B681-6D5993815711}" destId="{859864B2-3AB9-406D-B34B-6ABCF04D463E}" srcOrd="7" destOrd="0" presId="urn:microsoft.com/office/officeart/2005/8/layout/target3"/>
    <dgm:cxn modelId="{12B2266C-576A-444D-9D8E-C031DC6556B2}" type="presParOf" srcId="{01E3E404-ABE1-4A5D-B681-6D5993815711}" destId="{D6AF2A03-BBAB-457A-8528-DCB9B8C36F13}" srcOrd="8" destOrd="0" presId="urn:microsoft.com/office/officeart/2005/8/layout/target3"/>
    <dgm:cxn modelId="{002BCD34-CD21-454A-BC37-237790847C2D}" type="presParOf" srcId="{01E3E404-ABE1-4A5D-B681-6D5993815711}" destId="{42E44D1F-0DE7-4656-96E2-8732676C573A}" srcOrd="9" destOrd="0" presId="urn:microsoft.com/office/officeart/2005/8/layout/target3"/>
    <dgm:cxn modelId="{05E4713E-0690-4110-8057-B5FF3059AAE1}" type="presParOf" srcId="{01E3E404-ABE1-4A5D-B681-6D5993815711}" destId="{9CA18773-BC0F-4EFC-BADF-B438C9C10D0A}" srcOrd="10" destOrd="0" presId="urn:microsoft.com/office/officeart/2005/8/layout/target3"/>
    <dgm:cxn modelId="{B51FF60C-4DDC-4EA8-A7F0-13AFE5E5848C}" type="presParOf" srcId="{01E3E404-ABE1-4A5D-B681-6D5993815711}" destId="{03CEE37C-A9E4-4B2A-95AA-81F443C982F0}" srcOrd="11" destOrd="0" presId="urn:microsoft.com/office/officeart/2005/8/layout/target3"/>
    <dgm:cxn modelId="{C9289CCB-41C4-42B7-B761-034C4F65B47D}" type="presParOf" srcId="{01E3E404-ABE1-4A5D-B681-6D5993815711}" destId="{82E878BC-FA35-4C32-82EA-C1227E15F3DC}" srcOrd="12" destOrd="0" presId="urn:microsoft.com/office/officeart/2005/8/layout/target3"/>
    <dgm:cxn modelId="{F067686C-2A46-494C-8BD4-4A3B581F3C06}" type="presParOf" srcId="{01E3E404-ABE1-4A5D-B681-6D5993815711}" destId="{CFC21865-533A-488A-B4B0-454CBF4DED1A}" srcOrd="13" destOrd="0" presId="urn:microsoft.com/office/officeart/2005/8/layout/target3"/>
    <dgm:cxn modelId="{11EE3F8A-66ED-40BF-9878-DF4434E28B12}" type="presParOf" srcId="{01E3E404-ABE1-4A5D-B681-6D5993815711}" destId="{97A9206F-515B-4B65-89F1-A02F94A52508}" srcOrd="14" destOrd="0" presId="urn:microsoft.com/office/officeart/2005/8/layout/target3"/>
    <dgm:cxn modelId="{E917D7EF-178D-4132-B7DC-04577B25BC39}" type="presParOf" srcId="{01E3E404-ABE1-4A5D-B681-6D5993815711}" destId="{BE23784C-AB32-4DB5-8FF5-B737EA25DC15}" srcOrd="15" destOrd="0" presId="urn:microsoft.com/office/officeart/2005/8/layout/target3"/>
    <dgm:cxn modelId="{24F28234-342E-4CB3-9D2C-3762C67186D7}" type="presParOf" srcId="{01E3E404-ABE1-4A5D-B681-6D5993815711}" destId="{D95D4D44-A78C-48C2-AF56-8B79CD18AC7E}" srcOrd="16" destOrd="0" presId="urn:microsoft.com/office/officeart/2005/8/layout/target3"/>
    <dgm:cxn modelId="{157047CE-703B-4355-8830-5DA626564460}" type="presParOf" srcId="{01E3E404-ABE1-4A5D-B681-6D5993815711}" destId="{176C9CEF-EF72-4C50-A4B9-421F6CBB82D4}" srcOrd="17" destOrd="0" presId="urn:microsoft.com/office/officeart/2005/8/layout/target3"/>
    <dgm:cxn modelId="{7664D4BC-DBB0-4379-9B99-254950A8D27F}" type="presParOf" srcId="{01E3E404-ABE1-4A5D-B681-6D5993815711}" destId="{977B6DDA-46DD-4876-80BF-676BA585196F}" srcOrd="18" destOrd="0" presId="urn:microsoft.com/office/officeart/2005/8/layout/target3"/>
    <dgm:cxn modelId="{8F46F8CD-B918-49C3-8487-5764F90EDBB4}" type="presParOf" srcId="{01E3E404-ABE1-4A5D-B681-6D5993815711}" destId="{9B750DAC-1F82-45E9-90FE-BB3C3A2E03BA}" srcOrd="19" destOrd="0" presId="urn:microsoft.com/office/officeart/2005/8/layout/target3"/>
    <dgm:cxn modelId="{F9B8CC17-6490-4FF3-AEF9-3004FE980402}" type="presParOf" srcId="{01E3E404-ABE1-4A5D-B681-6D5993815711}" destId="{582BE27A-20C5-42B9-B76A-ED9BE58238DF}" srcOrd="20" destOrd="0" presId="urn:microsoft.com/office/officeart/2005/8/layout/target3"/>
    <dgm:cxn modelId="{0F4241B1-9319-47FF-BEF2-0F10A25668D5}" type="presParOf" srcId="{01E3E404-ABE1-4A5D-B681-6D5993815711}" destId="{40B935C2-033D-45EE-AE2E-A36E91443345}" srcOrd="21" destOrd="0" presId="urn:microsoft.com/office/officeart/2005/8/layout/target3"/>
    <dgm:cxn modelId="{37662DCF-2784-4497-A407-9B905023E334}" type="presParOf" srcId="{01E3E404-ABE1-4A5D-B681-6D5993815711}" destId="{B5D1374B-FE47-43FA-B4BA-003EDD6A0D9E}" srcOrd="22" destOrd="0" presId="urn:microsoft.com/office/officeart/2005/8/layout/target3"/>
    <dgm:cxn modelId="{3955D1D5-2090-49D5-9EC4-A2ABA8CAC862}" type="presParOf" srcId="{01E3E404-ABE1-4A5D-B681-6D5993815711}" destId="{71BE920F-D970-490D-8820-E835EA66AC1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F348C-3102-4A10-BC7A-2EFC735C8DD0}">
      <dsp:nvSpPr>
        <dsp:cNvPr id="0" name=""/>
        <dsp:cNvSpPr/>
      </dsp:nvSpPr>
      <dsp:spPr>
        <a:xfrm>
          <a:off x="0" y="216023"/>
          <a:ext cx="4320480" cy="43204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60CF7-3C10-42A2-860B-5ED0AC90F625}">
      <dsp:nvSpPr>
        <dsp:cNvPr id="0" name=""/>
        <dsp:cNvSpPr/>
      </dsp:nvSpPr>
      <dsp:spPr>
        <a:xfrm>
          <a:off x="2160240" y="216023"/>
          <a:ext cx="5040559" cy="43204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Název školy: ZŠ a MŠ Březno</a:t>
          </a:r>
          <a:endParaRPr lang="cs-CZ" sz="1300" kern="1200" dirty="0"/>
        </a:p>
      </dsp:txBody>
      <dsp:txXfrm>
        <a:off x="2160240" y="216023"/>
        <a:ext cx="5040559" cy="540061"/>
      </dsp:txXfrm>
    </dsp:sp>
    <dsp:sp modelId="{1E839B50-8253-4F77-894F-6F23C0B1E3BC}">
      <dsp:nvSpPr>
        <dsp:cNvPr id="0" name=""/>
        <dsp:cNvSpPr/>
      </dsp:nvSpPr>
      <dsp:spPr>
        <a:xfrm>
          <a:off x="378042" y="756085"/>
          <a:ext cx="3564394" cy="35643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B0E44-286F-4991-8E9D-243019DE3EF4}">
      <dsp:nvSpPr>
        <dsp:cNvPr id="0" name=""/>
        <dsp:cNvSpPr/>
      </dsp:nvSpPr>
      <dsp:spPr>
        <a:xfrm>
          <a:off x="2160240" y="756085"/>
          <a:ext cx="5040559" cy="35643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Dana Rudolfová</a:t>
          </a:r>
          <a:endParaRPr lang="cs-CZ" sz="1300" kern="1200" dirty="0"/>
        </a:p>
      </dsp:txBody>
      <dsp:txXfrm>
        <a:off x="2160240" y="756085"/>
        <a:ext cx="5040559" cy="540061"/>
      </dsp:txXfrm>
    </dsp:sp>
    <dsp:sp modelId="{859864B2-3AB9-406D-B34B-6ABCF04D463E}">
      <dsp:nvSpPr>
        <dsp:cNvPr id="0" name=""/>
        <dsp:cNvSpPr/>
      </dsp:nvSpPr>
      <dsp:spPr>
        <a:xfrm>
          <a:off x="756085" y="1296146"/>
          <a:ext cx="2808309" cy="28083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F2A03-BBAB-457A-8528-DCB9B8C36F13}">
      <dsp:nvSpPr>
        <dsp:cNvPr id="0" name=""/>
        <dsp:cNvSpPr/>
      </dsp:nvSpPr>
      <dsp:spPr>
        <a:xfrm>
          <a:off x="2160240" y="1296146"/>
          <a:ext cx="5040559" cy="28083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Název: VY_32_INOVACE_33_PISEMNE_NASOBENI_SE_ZAOKROUHLOVÁNÍM</a:t>
          </a:r>
          <a:endParaRPr lang="cs-CZ" sz="1300" kern="1200" dirty="0"/>
        </a:p>
      </dsp:txBody>
      <dsp:txXfrm>
        <a:off x="2160240" y="1296146"/>
        <a:ext cx="5040559" cy="540057"/>
      </dsp:txXfrm>
    </dsp:sp>
    <dsp:sp modelId="{9CA18773-BC0F-4EFC-BADF-B438C9C10D0A}">
      <dsp:nvSpPr>
        <dsp:cNvPr id="0" name=""/>
        <dsp:cNvSpPr/>
      </dsp:nvSpPr>
      <dsp:spPr>
        <a:xfrm>
          <a:off x="1134126" y="1836203"/>
          <a:ext cx="2052228" cy="205222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EE37C-A9E4-4B2A-95AA-81F443C982F0}">
      <dsp:nvSpPr>
        <dsp:cNvPr id="0" name=""/>
        <dsp:cNvSpPr/>
      </dsp:nvSpPr>
      <dsp:spPr>
        <a:xfrm>
          <a:off x="2160240" y="1836203"/>
          <a:ext cx="5040559" cy="20522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Písemné násobení se zaokrouhlováním</a:t>
          </a:r>
          <a:endParaRPr lang="cs-CZ" sz="1300" kern="1200" dirty="0"/>
        </a:p>
      </dsp:txBody>
      <dsp:txXfrm>
        <a:off x="2160240" y="1836203"/>
        <a:ext cx="5040559" cy="540061"/>
      </dsp:txXfrm>
    </dsp:sp>
    <dsp:sp modelId="{CFC21865-533A-488A-B4B0-454CBF4DED1A}">
      <dsp:nvSpPr>
        <dsp:cNvPr id="0" name=""/>
        <dsp:cNvSpPr/>
      </dsp:nvSpPr>
      <dsp:spPr>
        <a:xfrm>
          <a:off x="1512168" y="2376265"/>
          <a:ext cx="1296142" cy="129614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9206F-515B-4B65-89F1-A02F94A52508}">
      <dsp:nvSpPr>
        <dsp:cNvPr id="0" name=""/>
        <dsp:cNvSpPr/>
      </dsp:nvSpPr>
      <dsp:spPr>
        <a:xfrm>
          <a:off x="2160240" y="2376265"/>
          <a:ext cx="5040559" cy="129614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Číslo projektu: CZ.1.07/1.4.00/21.0360</a:t>
          </a:r>
          <a:endParaRPr lang="cs-CZ" sz="1300" kern="1200" dirty="0"/>
        </a:p>
      </dsp:txBody>
      <dsp:txXfrm>
        <a:off x="2160240" y="2376265"/>
        <a:ext cx="5040559" cy="540061"/>
      </dsp:txXfrm>
    </dsp:sp>
    <dsp:sp modelId="{D95D4D44-A78C-48C2-AF56-8B79CD18AC7E}">
      <dsp:nvSpPr>
        <dsp:cNvPr id="0" name=""/>
        <dsp:cNvSpPr/>
      </dsp:nvSpPr>
      <dsp:spPr>
        <a:xfrm>
          <a:off x="1890211" y="2916326"/>
          <a:ext cx="540057" cy="54005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C9CEF-EF72-4C50-A4B9-421F6CBB82D4}">
      <dsp:nvSpPr>
        <dsp:cNvPr id="0" name=""/>
        <dsp:cNvSpPr/>
      </dsp:nvSpPr>
      <dsp:spPr>
        <a:xfrm>
          <a:off x="2160240" y="2916326"/>
          <a:ext cx="5040559" cy="5400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Anotace: Materiál k interaktivní tabuli – Matematika pro 4. třídu násobení 1000 v oboru do milionu</a:t>
          </a:r>
          <a:endParaRPr lang="cs-CZ" sz="1300" kern="1200" dirty="0"/>
        </a:p>
      </dsp:txBody>
      <dsp:txXfrm>
        <a:off x="2160240" y="2916326"/>
        <a:ext cx="5040559" cy="5400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8742541"/>
              </p:ext>
            </p:extLst>
          </p:nvPr>
        </p:nvGraphicFramePr>
        <p:xfrm>
          <a:off x="899592" y="836712"/>
          <a:ext cx="7200800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517232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1763688" y="4797152"/>
            <a:ext cx="6480048" cy="476672"/>
          </a:xfrm>
          <a:prstGeom prst="rect">
            <a:avLst/>
          </a:prstGeom>
        </p:spPr>
        <p:txBody>
          <a:bodyPr vert="horz" tIns="0" rIns="45720" bIns="0" anchor="b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Procvičování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83568" y="4005064"/>
            <a:ext cx="7632848" cy="792088"/>
          </a:xfrm>
        </p:spPr>
        <p:txBody>
          <a:bodyPr>
            <a:normAutofit fontScale="90000"/>
          </a:bodyPr>
          <a:lstStyle/>
          <a:p>
            <a:pPr algn="r"/>
            <a:r>
              <a:rPr lang="cs-CZ" dirty="0" smtClean="0"/>
              <a:t>Písemné násobení SE </a:t>
            </a:r>
            <a:r>
              <a:rPr lang="cs-CZ" smtClean="0"/>
              <a:t>zaokrouhlováníM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příklady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99594" y="1988838"/>
          <a:ext cx="7344816" cy="43132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224136"/>
              </a:tblGrid>
              <a:tr h="7188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19 753</a:t>
                      </a:r>
                    </a:p>
                    <a:p>
                      <a:pPr algn="r"/>
                      <a:r>
                        <a:rPr lang="cs-CZ" baseline="0" dirty="0" smtClean="0"/>
                        <a:t>x 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69 854</a:t>
                      </a:r>
                    </a:p>
                    <a:p>
                      <a:pPr algn="r"/>
                      <a:r>
                        <a:rPr lang="cs-CZ" dirty="0" smtClean="0"/>
                        <a:t>x 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27 998</a:t>
                      </a:r>
                    </a:p>
                    <a:p>
                      <a:pPr algn="r"/>
                      <a:r>
                        <a:rPr lang="cs-CZ" baseline="0" dirty="0" smtClean="0"/>
                        <a:t>x 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54 030</a:t>
                      </a:r>
                    </a:p>
                    <a:p>
                      <a:pPr algn="r"/>
                      <a:r>
                        <a:rPr lang="cs-CZ" dirty="0" smtClean="0"/>
                        <a:t>x 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67 407</a:t>
                      </a:r>
                    </a:p>
                    <a:p>
                      <a:pPr algn="r"/>
                      <a:r>
                        <a:rPr lang="cs-CZ" dirty="0" smtClean="0"/>
                        <a:t>x 42</a:t>
                      </a:r>
                    </a:p>
                  </a:txBody>
                  <a:tcPr/>
                </a:tc>
              </a:tr>
              <a:tr h="71887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výsledky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71887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71887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71887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71887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1268760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 5 příkladů a v tabulce výsledky postupně zaokrouhluj na 10, 100, 1000 a 10000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VÝSLEDKY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268760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 5 příkladů a v tabulce výsledky postupně zaokrouhluj na 10, 100, 1000 a 10000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99594" y="1988838"/>
          <a:ext cx="7344816" cy="43132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224136"/>
                <a:gridCol w="1224136"/>
                <a:gridCol w="1224136"/>
                <a:gridCol w="1224136"/>
                <a:gridCol w="1224136"/>
              </a:tblGrid>
              <a:tr h="7188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19 753</a:t>
                      </a:r>
                    </a:p>
                    <a:p>
                      <a:pPr algn="r"/>
                      <a:r>
                        <a:rPr lang="cs-CZ" baseline="0" dirty="0" smtClean="0"/>
                        <a:t>x 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69 854</a:t>
                      </a:r>
                    </a:p>
                    <a:p>
                      <a:pPr algn="r"/>
                      <a:r>
                        <a:rPr lang="cs-CZ" dirty="0" smtClean="0"/>
                        <a:t>x 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27 998</a:t>
                      </a:r>
                    </a:p>
                    <a:p>
                      <a:pPr algn="r"/>
                      <a:r>
                        <a:rPr lang="cs-CZ" baseline="0" dirty="0" smtClean="0"/>
                        <a:t>x 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54 030</a:t>
                      </a:r>
                    </a:p>
                    <a:p>
                      <a:pPr algn="r"/>
                      <a:r>
                        <a:rPr lang="cs-CZ" dirty="0" smtClean="0"/>
                        <a:t>x 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67 407</a:t>
                      </a:r>
                    </a:p>
                    <a:p>
                      <a:pPr algn="r"/>
                      <a:r>
                        <a:rPr lang="cs-CZ" dirty="0" smtClean="0"/>
                        <a:t>x 42</a:t>
                      </a:r>
                    </a:p>
                  </a:txBody>
                  <a:tcPr/>
                </a:tc>
              </a:tr>
              <a:tr h="71887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výsledky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474 072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2 584 598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1 259 910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1 026 570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2 831 094</a:t>
                      </a:r>
                      <a:endParaRPr lang="cs-CZ" dirty="0"/>
                    </a:p>
                  </a:txBody>
                  <a:tcPr anchor="ctr"/>
                </a:tc>
              </a:tr>
              <a:tr h="71887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474 070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2 584 600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1 259 910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1 026 570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2 831 090</a:t>
                      </a:r>
                    </a:p>
                  </a:txBody>
                  <a:tcPr anchor="ctr"/>
                </a:tc>
              </a:tr>
              <a:tr h="71887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474 100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2 584 600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1 259 900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1 026 600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2 831 100</a:t>
                      </a:r>
                    </a:p>
                  </a:txBody>
                  <a:tcPr anchor="ctr"/>
                </a:tc>
              </a:tr>
              <a:tr h="71887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474 000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2 585</a:t>
                      </a:r>
                      <a:r>
                        <a:rPr lang="cs-CZ" baseline="0" dirty="0" smtClean="0"/>
                        <a:t> 000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1 260</a:t>
                      </a:r>
                      <a:r>
                        <a:rPr lang="cs-CZ" baseline="0" dirty="0" smtClean="0"/>
                        <a:t> 000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1 027</a:t>
                      </a:r>
                      <a:r>
                        <a:rPr lang="cs-CZ" baseline="0" dirty="0" smtClean="0"/>
                        <a:t> 000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2 831 000</a:t>
                      </a:r>
                    </a:p>
                  </a:txBody>
                  <a:tcPr anchor="ctr"/>
                </a:tc>
              </a:tr>
              <a:tr h="71887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470 000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2 590</a:t>
                      </a:r>
                      <a:r>
                        <a:rPr lang="cs-CZ" baseline="0" dirty="0" smtClean="0"/>
                        <a:t> 000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1 260</a:t>
                      </a:r>
                      <a:r>
                        <a:rPr lang="cs-CZ" baseline="0" dirty="0" smtClean="0"/>
                        <a:t> 000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1 030</a:t>
                      </a:r>
                      <a:r>
                        <a:rPr lang="cs-CZ" baseline="0" dirty="0" smtClean="0"/>
                        <a:t> 000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2 830</a:t>
                      </a:r>
                      <a:r>
                        <a:rPr lang="cs-CZ" baseline="0" dirty="0" smtClean="0"/>
                        <a:t> 000</a:t>
                      </a:r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84</TotalTime>
  <Words>205</Words>
  <Application>Microsoft Office PowerPoint</Application>
  <PresentationFormat>Předvádění na obrazovce (4:3)</PresentationFormat>
  <Paragraphs>67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Prezentace aplikace PowerPoint</vt:lpstr>
      <vt:lpstr>Písemné násobení SE zaokrouhlováníM</vt:lpstr>
      <vt:lpstr>VYPOČÍTEJ příklady</vt:lpstr>
      <vt:lpstr>SPRÁVNÉ VÝSLEDKY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</dc:title>
  <dc:creator>rudolf</dc:creator>
  <cp:lastModifiedBy>Marketka</cp:lastModifiedBy>
  <cp:revision>17</cp:revision>
  <dcterms:created xsi:type="dcterms:W3CDTF">2012-05-17T15:07:17Z</dcterms:created>
  <dcterms:modified xsi:type="dcterms:W3CDTF">2012-08-25T16:17:16Z</dcterms:modified>
</cp:coreProperties>
</file>