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E9E4E-3461-490B-8676-5D0ACF1A8FE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8F1D28-DF12-4256-8EE7-6F0DA8E2EC6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93D6014F-710A-4685-84D1-0D8583F7CB21}" type="parTrans" cxnId="{F1BED43C-79F6-4B3C-B3D4-C3B7413A1095}">
      <dgm:prSet/>
      <dgm:spPr/>
      <dgm:t>
        <a:bodyPr/>
        <a:lstStyle/>
        <a:p>
          <a:endParaRPr lang="cs-CZ"/>
        </a:p>
      </dgm:t>
    </dgm:pt>
    <dgm:pt modelId="{4B5EBBE7-9EC7-4D8E-90E2-47595A4D9E9D}" type="sibTrans" cxnId="{F1BED43C-79F6-4B3C-B3D4-C3B7413A1095}">
      <dgm:prSet/>
      <dgm:spPr/>
      <dgm:t>
        <a:bodyPr/>
        <a:lstStyle/>
        <a:p>
          <a:endParaRPr lang="cs-CZ"/>
        </a:p>
      </dgm:t>
    </dgm:pt>
    <dgm:pt modelId="{0DCDCCD6-E486-4794-9A99-0410BFD07E4F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4617D26-6F7E-455D-BAE7-B69F275E7E6F}" type="parTrans" cxnId="{C2F7E25F-1890-401A-9A0C-7026B4C3290A}">
      <dgm:prSet/>
      <dgm:spPr/>
      <dgm:t>
        <a:bodyPr/>
        <a:lstStyle/>
        <a:p>
          <a:endParaRPr lang="cs-CZ"/>
        </a:p>
      </dgm:t>
    </dgm:pt>
    <dgm:pt modelId="{48EDEDFB-E898-4236-A65D-2F9D19BD9717}" type="sibTrans" cxnId="{C2F7E25F-1890-401A-9A0C-7026B4C3290A}">
      <dgm:prSet/>
      <dgm:spPr/>
      <dgm:t>
        <a:bodyPr/>
        <a:lstStyle/>
        <a:p>
          <a:endParaRPr lang="cs-CZ"/>
        </a:p>
      </dgm:t>
    </dgm:pt>
    <dgm:pt modelId="{19541AD6-FE4D-46ED-A7B5-E7C79CA1E9CD}">
      <dgm:prSet phldrT="[Text]"/>
      <dgm:spPr/>
      <dgm:t>
        <a:bodyPr/>
        <a:lstStyle/>
        <a:p>
          <a:r>
            <a:rPr lang="cs-CZ" dirty="0" smtClean="0"/>
            <a:t>Název: VY_32_INOVACE_39_CTVEREC_OBVOD_OBSAH</a:t>
          </a:r>
          <a:endParaRPr lang="cs-CZ" dirty="0"/>
        </a:p>
      </dgm:t>
    </dgm:pt>
    <dgm:pt modelId="{AB667AC8-818E-4E88-81A8-07780CA4C824}" type="parTrans" cxnId="{9F3B580D-2757-4C8E-B50C-31BE61C500BF}">
      <dgm:prSet/>
      <dgm:spPr/>
      <dgm:t>
        <a:bodyPr/>
        <a:lstStyle/>
        <a:p>
          <a:endParaRPr lang="cs-CZ"/>
        </a:p>
      </dgm:t>
    </dgm:pt>
    <dgm:pt modelId="{D74EEB80-A1CB-457C-AE4E-5D6D3E21BA3F}" type="sibTrans" cxnId="{9F3B580D-2757-4C8E-B50C-31BE61C500BF}">
      <dgm:prSet/>
      <dgm:spPr/>
      <dgm:t>
        <a:bodyPr/>
        <a:lstStyle/>
        <a:p>
          <a:endParaRPr lang="cs-CZ"/>
        </a:p>
      </dgm:t>
    </dgm:pt>
    <dgm:pt modelId="{D2C306FF-0570-4A91-B8CB-5F8500389801}">
      <dgm:prSet phldrT="[Text]"/>
      <dgm:spPr/>
      <dgm:t>
        <a:bodyPr/>
        <a:lstStyle/>
        <a:p>
          <a:r>
            <a:rPr lang="cs-CZ" dirty="0" smtClean="0"/>
            <a:t>Téma: Čtverec – obvod</a:t>
          </a:r>
          <a:r>
            <a:rPr lang="cs-CZ" smtClean="0"/>
            <a:t>, obsah</a:t>
          </a:r>
          <a:endParaRPr lang="cs-CZ" dirty="0"/>
        </a:p>
      </dgm:t>
    </dgm:pt>
    <dgm:pt modelId="{A68388F7-4CAB-4C94-B37F-6B27391C1CEB}" type="parTrans" cxnId="{A0E7F23C-B004-4CF1-88D9-CD693AA3A00D}">
      <dgm:prSet/>
      <dgm:spPr/>
      <dgm:t>
        <a:bodyPr/>
        <a:lstStyle/>
        <a:p>
          <a:endParaRPr lang="cs-CZ"/>
        </a:p>
      </dgm:t>
    </dgm:pt>
    <dgm:pt modelId="{A1EA3C74-999E-4E47-A58C-CC103FD09CE0}" type="sibTrans" cxnId="{A0E7F23C-B004-4CF1-88D9-CD693AA3A00D}">
      <dgm:prSet/>
      <dgm:spPr/>
      <dgm:t>
        <a:bodyPr/>
        <a:lstStyle/>
        <a:p>
          <a:endParaRPr lang="cs-CZ"/>
        </a:p>
      </dgm:t>
    </dgm:pt>
    <dgm:pt modelId="{821FF6B3-BE32-47EC-9F7C-0BE70B7C341E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  <a:endParaRPr lang="cs-CZ" dirty="0"/>
        </a:p>
      </dgm:t>
    </dgm:pt>
    <dgm:pt modelId="{56A070E8-B557-40DF-A562-885A282B8B75}" type="parTrans" cxnId="{245DEA8C-041D-4DF4-BE93-4DD1108C37A1}">
      <dgm:prSet/>
      <dgm:spPr/>
      <dgm:t>
        <a:bodyPr/>
        <a:lstStyle/>
        <a:p>
          <a:endParaRPr lang="cs-CZ"/>
        </a:p>
      </dgm:t>
    </dgm:pt>
    <dgm:pt modelId="{77D60AF5-6C67-4526-90E5-51DFBC338DA7}" type="sibTrans" cxnId="{245DEA8C-041D-4DF4-BE93-4DD1108C37A1}">
      <dgm:prSet/>
      <dgm:spPr/>
      <dgm:t>
        <a:bodyPr/>
        <a:lstStyle/>
        <a:p>
          <a:endParaRPr lang="cs-CZ"/>
        </a:p>
      </dgm:t>
    </dgm:pt>
    <dgm:pt modelId="{B04AFFFD-F077-48F8-8D24-EE9263E830CC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  <a:endParaRPr lang="cs-CZ" dirty="0"/>
        </a:p>
      </dgm:t>
    </dgm:pt>
    <dgm:pt modelId="{76DA538E-ECA4-444A-BB0C-A66AEC640A77}" type="sibTrans" cxnId="{C0246B7D-A1CB-44F2-9B57-08F6DE2F1EB9}">
      <dgm:prSet/>
      <dgm:spPr/>
      <dgm:t>
        <a:bodyPr/>
        <a:lstStyle/>
        <a:p>
          <a:endParaRPr lang="cs-CZ"/>
        </a:p>
      </dgm:t>
    </dgm:pt>
    <dgm:pt modelId="{60101018-BE8D-4262-A073-4D0078DD8A0A}" type="parTrans" cxnId="{C0246B7D-A1CB-44F2-9B57-08F6DE2F1EB9}">
      <dgm:prSet/>
      <dgm:spPr/>
      <dgm:t>
        <a:bodyPr/>
        <a:lstStyle/>
        <a:p>
          <a:endParaRPr lang="cs-CZ"/>
        </a:p>
      </dgm:t>
    </dgm:pt>
    <dgm:pt modelId="{01E3E404-ABE1-4A5D-B681-6D5993815711}" type="pres">
      <dgm:prSet presAssocID="{AF0E9E4E-3461-490B-8676-5D0ACF1A8F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F348C-3102-4A10-BC7A-2EFC735C8DD0}" type="pres">
      <dgm:prSet presAssocID="{B08F1D28-DF12-4256-8EE7-6F0DA8E2EC65}" presName="circle1" presStyleLbl="node1" presStyleIdx="0" presStyleCnt="6"/>
      <dgm:spPr/>
    </dgm:pt>
    <dgm:pt modelId="{E8F8CB2B-EE47-4B04-9E79-F723A4F31319}" type="pres">
      <dgm:prSet presAssocID="{B08F1D28-DF12-4256-8EE7-6F0DA8E2EC65}" presName="space" presStyleCnt="0"/>
      <dgm:spPr/>
    </dgm:pt>
    <dgm:pt modelId="{BD260CF7-3C10-42A2-860B-5ED0AC90F625}" type="pres">
      <dgm:prSet presAssocID="{B08F1D28-DF12-4256-8EE7-6F0DA8E2EC65}" presName="rect1" presStyleLbl="alignAcc1" presStyleIdx="0" presStyleCnt="6"/>
      <dgm:spPr/>
      <dgm:t>
        <a:bodyPr/>
        <a:lstStyle/>
        <a:p>
          <a:endParaRPr lang="cs-CZ"/>
        </a:p>
      </dgm:t>
    </dgm:pt>
    <dgm:pt modelId="{1C2E0A9A-7882-4D64-B970-2B96F0751356}" type="pres">
      <dgm:prSet presAssocID="{0DCDCCD6-E486-4794-9A99-0410BFD07E4F}" presName="vertSpace2" presStyleLbl="node1" presStyleIdx="0" presStyleCnt="6"/>
      <dgm:spPr/>
    </dgm:pt>
    <dgm:pt modelId="{1E839B50-8253-4F77-894F-6F23C0B1E3BC}" type="pres">
      <dgm:prSet presAssocID="{0DCDCCD6-E486-4794-9A99-0410BFD07E4F}" presName="circle2" presStyleLbl="node1" presStyleIdx="1" presStyleCnt="6"/>
      <dgm:spPr/>
    </dgm:pt>
    <dgm:pt modelId="{F47B0E44-286F-4991-8E9D-243019DE3EF4}" type="pres">
      <dgm:prSet presAssocID="{0DCDCCD6-E486-4794-9A99-0410BFD07E4F}" presName="rect2" presStyleLbl="alignAcc1" presStyleIdx="1" presStyleCnt="6"/>
      <dgm:spPr/>
      <dgm:t>
        <a:bodyPr/>
        <a:lstStyle/>
        <a:p>
          <a:endParaRPr lang="cs-CZ"/>
        </a:p>
      </dgm:t>
    </dgm:pt>
    <dgm:pt modelId="{7915DA2B-5DE0-4820-BB10-FFA20F82E895}" type="pres">
      <dgm:prSet presAssocID="{19541AD6-FE4D-46ED-A7B5-E7C79CA1E9CD}" presName="vertSpace3" presStyleLbl="node1" presStyleIdx="1" presStyleCnt="6"/>
      <dgm:spPr/>
    </dgm:pt>
    <dgm:pt modelId="{859864B2-3AB9-406D-B34B-6ABCF04D463E}" type="pres">
      <dgm:prSet presAssocID="{19541AD6-FE4D-46ED-A7B5-E7C79CA1E9CD}" presName="circle3" presStyleLbl="node1" presStyleIdx="2" presStyleCnt="6"/>
      <dgm:spPr/>
    </dgm:pt>
    <dgm:pt modelId="{D6AF2A03-BBAB-457A-8528-DCB9B8C36F13}" type="pres">
      <dgm:prSet presAssocID="{19541AD6-FE4D-46ED-A7B5-E7C79CA1E9CD}" presName="rect3" presStyleLbl="alignAcc1" presStyleIdx="2" presStyleCnt="6"/>
      <dgm:spPr/>
      <dgm:t>
        <a:bodyPr/>
        <a:lstStyle/>
        <a:p>
          <a:endParaRPr lang="cs-CZ"/>
        </a:p>
      </dgm:t>
    </dgm:pt>
    <dgm:pt modelId="{42E44D1F-0DE7-4656-96E2-8732676C573A}" type="pres">
      <dgm:prSet presAssocID="{D2C306FF-0570-4A91-B8CB-5F8500389801}" presName="vertSpace4" presStyleLbl="node1" presStyleIdx="2" presStyleCnt="6"/>
      <dgm:spPr/>
    </dgm:pt>
    <dgm:pt modelId="{9CA18773-BC0F-4EFC-BADF-B438C9C10D0A}" type="pres">
      <dgm:prSet presAssocID="{D2C306FF-0570-4A91-B8CB-5F8500389801}" presName="circle4" presStyleLbl="node1" presStyleIdx="3" presStyleCnt="6"/>
      <dgm:spPr/>
    </dgm:pt>
    <dgm:pt modelId="{03CEE37C-A9E4-4B2A-95AA-81F443C982F0}" type="pres">
      <dgm:prSet presAssocID="{D2C306FF-0570-4A91-B8CB-5F8500389801}" presName="rect4" presStyleLbl="alignAcc1" presStyleIdx="3" presStyleCnt="6"/>
      <dgm:spPr/>
      <dgm:t>
        <a:bodyPr/>
        <a:lstStyle/>
        <a:p>
          <a:endParaRPr lang="cs-CZ"/>
        </a:p>
      </dgm:t>
    </dgm:pt>
    <dgm:pt modelId="{82E878BC-FA35-4C32-82EA-C1227E15F3DC}" type="pres">
      <dgm:prSet presAssocID="{B04AFFFD-F077-48F8-8D24-EE9263E830CC}" presName="vertSpace5" presStyleLbl="node1" presStyleIdx="3" presStyleCnt="6"/>
      <dgm:spPr/>
    </dgm:pt>
    <dgm:pt modelId="{CFC21865-533A-488A-B4B0-454CBF4DED1A}" type="pres">
      <dgm:prSet presAssocID="{B04AFFFD-F077-48F8-8D24-EE9263E830CC}" presName="circle5" presStyleLbl="node1" presStyleIdx="4" presStyleCnt="6"/>
      <dgm:spPr/>
    </dgm:pt>
    <dgm:pt modelId="{97A9206F-515B-4B65-89F1-A02F94A52508}" type="pres">
      <dgm:prSet presAssocID="{B04AFFFD-F077-48F8-8D24-EE9263E830CC}" presName="rect5" presStyleLbl="alignAcc1" presStyleIdx="4" presStyleCnt="6"/>
      <dgm:spPr/>
      <dgm:t>
        <a:bodyPr/>
        <a:lstStyle/>
        <a:p>
          <a:endParaRPr lang="cs-CZ"/>
        </a:p>
      </dgm:t>
    </dgm:pt>
    <dgm:pt modelId="{BE23784C-AB32-4DB5-8FF5-B737EA25DC15}" type="pres">
      <dgm:prSet presAssocID="{821FF6B3-BE32-47EC-9F7C-0BE70B7C341E}" presName="vertSpace6" presStyleLbl="node1" presStyleIdx="4" presStyleCnt="6"/>
      <dgm:spPr/>
    </dgm:pt>
    <dgm:pt modelId="{D95D4D44-A78C-48C2-AF56-8B79CD18AC7E}" type="pres">
      <dgm:prSet presAssocID="{821FF6B3-BE32-47EC-9F7C-0BE70B7C341E}" presName="circle6" presStyleLbl="node1" presStyleIdx="5" presStyleCnt="6"/>
      <dgm:spPr/>
    </dgm:pt>
    <dgm:pt modelId="{176C9CEF-EF72-4C50-A4B9-421F6CBB82D4}" type="pres">
      <dgm:prSet presAssocID="{821FF6B3-BE32-47EC-9F7C-0BE70B7C341E}" presName="rect6" presStyleLbl="alignAcc1" presStyleIdx="5" presStyleCnt="6"/>
      <dgm:spPr/>
      <dgm:t>
        <a:bodyPr/>
        <a:lstStyle/>
        <a:p>
          <a:endParaRPr lang="cs-CZ"/>
        </a:p>
      </dgm:t>
    </dgm:pt>
    <dgm:pt modelId="{977B6DDA-46DD-4876-80BF-676BA585196F}" type="pres">
      <dgm:prSet presAssocID="{B08F1D28-DF12-4256-8EE7-6F0DA8E2EC6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0DAC-1F82-45E9-90FE-BB3C3A2E03BA}" type="pres">
      <dgm:prSet presAssocID="{0DCDCCD6-E486-4794-9A99-0410BFD07E4F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BE27A-20C5-42B9-B76A-ED9BE58238DF}" type="pres">
      <dgm:prSet presAssocID="{19541AD6-FE4D-46ED-A7B5-E7C79CA1E9CD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35C2-033D-45EE-AE2E-A36E91443345}" type="pres">
      <dgm:prSet presAssocID="{D2C306FF-0570-4A91-B8CB-5F8500389801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1374B-FE47-43FA-B4BA-003EDD6A0D9E}" type="pres">
      <dgm:prSet presAssocID="{B04AFFFD-F077-48F8-8D24-EE9263E830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E920F-D970-490D-8820-E835EA66AC1C}" type="pres">
      <dgm:prSet presAssocID="{821FF6B3-BE32-47EC-9F7C-0BE70B7C34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5DEA8C-041D-4DF4-BE93-4DD1108C37A1}" srcId="{AF0E9E4E-3461-490B-8676-5D0ACF1A8FEA}" destId="{821FF6B3-BE32-47EC-9F7C-0BE70B7C341E}" srcOrd="5" destOrd="0" parTransId="{56A070E8-B557-40DF-A562-885A282B8B75}" sibTransId="{77D60AF5-6C67-4526-90E5-51DFBC338DA7}"/>
    <dgm:cxn modelId="{628DD0DA-DF58-4403-A0B2-8CA05C401691}" type="presOf" srcId="{B08F1D28-DF12-4256-8EE7-6F0DA8E2EC65}" destId="{BD260CF7-3C10-42A2-860B-5ED0AC90F625}" srcOrd="0" destOrd="0" presId="urn:microsoft.com/office/officeart/2005/8/layout/target3"/>
    <dgm:cxn modelId="{FE3345BD-0496-4B3C-B2B8-BFBDD5691F2A}" type="presOf" srcId="{19541AD6-FE4D-46ED-A7B5-E7C79CA1E9CD}" destId="{D6AF2A03-BBAB-457A-8528-DCB9B8C36F13}" srcOrd="0" destOrd="0" presId="urn:microsoft.com/office/officeart/2005/8/layout/target3"/>
    <dgm:cxn modelId="{C2F7E25F-1890-401A-9A0C-7026B4C3290A}" srcId="{AF0E9E4E-3461-490B-8676-5D0ACF1A8FEA}" destId="{0DCDCCD6-E486-4794-9A99-0410BFD07E4F}" srcOrd="1" destOrd="0" parTransId="{E4617D26-6F7E-455D-BAE7-B69F275E7E6F}" sibTransId="{48EDEDFB-E898-4236-A65D-2F9D19BD9717}"/>
    <dgm:cxn modelId="{D701C47C-6B7B-4E62-BFA2-0D7F308FB081}" type="presOf" srcId="{AF0E9E4E-3461-490B-8676-5D0ACF1A8FEA}" destId="{01E3E404-ABE1-4A5D-B681-6D5993815711}" srcOrd="0" destOrd="0" presId="urn:microsoft.com/office/officeart/2005/8/layout/target3"/>
    <dgm:cxn modelId="{AB8E499E-97F9-4A97-B4B7-DA03C0FD05C2}" type="presOf" srcId="{19541AD6-FE4D-46ED-A7B5-E7C79CA1E9CD}" destId="{582BE27A-20C5-42B9-B76A-ED9BE58238DF}" srcOrd="1" destOrd="0" presId="urn:microsoft.com/office/officeart/2005/8/layout/target3"/>
    <dgm:cxn modelId="{F1BED43C-79F6-4B3C-B3D4-C3B7413A1095}" srcId="{AF0E9E4E-3461-490B-8676-5D0ACF1A8FEA}" destId="{B08F1D28-DF12-4256-8EE7-6F0DA8E2EC65}" srcOrd="0" destOrd="0" parTransId="{93D6014F-710A-4685-84D1-0D8583F7CB21}" sibTransId="{4B5EBBE7-9EC7-4D8E-90E2-47595A4D9E9D}"/>
    <dgm:cxn modelId="{BBE4109A-872B-4084-B761-68C61C024B56}" type="presOf" srcId="{B04AFFFD-F077-48F8-8D24-EE9263E830CC}" destId="{97A9206F-515B-4B65-89F1-A02F94A52508}" srcOrd="0" destOrd="0" presId="urn:microsoft.com/office/officeart/2005/8/layout/target3"/>
    <dgm:cxn modelId="{E65EC35D-24C4-43EF-8BD8-228BC898159E}" type="presOf" srcId="{D2C306FF-0570-4A91-B8CB-5F8500389801}" destId="{03CEE37C-A9E4-4B2A-95AA-81F443C982F0}" srcOrd="0" destOrd="0" presId="urn:microsoft.com/office/officeart/2005/8/layout/target3"/>
    <dgm:cxn modelId="{D5FBE813-8830-4D9A-83CD-BE656BA171C8}" type="presOf" srcId="{821FF6B3-BE32-47EC-9F7C-0BE70B7C341E}" destId="{71BE920F-D970-490D-8820-E835EA66AC1C}" srcOrd="1" destOrd="0" presId="urn:microsoft.com/office/officeart/2005/8/layout/target3"/>
    <dgm:cxn modelId="{3CC786C7-FB7B-409A-A585-90E6D49F6C97}" type="presOf" srcId="{D2C306FF-0570-4A91-B8CB-5F8500389801}" destId="{40B935C2-033D-45EE-AE2E-A36E91443345}" srcOrd="1" destOrd="0" presId="urn:microsoft.com/office/officeart/2005/8/layout/target3"/>
    <dgm:cxn modelId="{BB42B93B-56D9-4454-80C8-CAE410D40BD3}" type="presOf" srcId="{B08F1D28-DF12-4256-8EE7-6F0DA8E2EC65}" destId="{977B6DDA-46DD-4876-80BF-676BA585196F}" srcOrd="1" destOrd="0" presId="urn:microsoft.com/office/officeart/2005/8/layout/target3"/>
    <dgm:cxn modelId="{37D30D39-58C2-463D-B967-CF79B0213851}" type="presOf" srcId="{821FF6B3-BE32-47EC-9F7C-0BE70B7C341E}" destId="{176C9CEF-EF72-4C50-A4B9-421F6CBB82D4}" srcOrd="0" destOrd="0" presId="urn:microsoft.com/office/officeart/2005/8/layout/target3"/>
    <dgm:cxn modelId="{6AD0140A-7993-4DB1-A98B-9F06C2B791F4}" type="presOf" srcId="{0DCDCCD6-E486-4794-9A99-0410BFD07E4F}" destId="{9B750DAC-1F82-45E9-90FE-BB3C3A2E03BA}" srcOrd="1" destOrd="0" presId="urn:microsoft.com/office/officeart/2005/8/layout/target3"/>
    <dgm:cxn modelId="{D81B0C88-F753-4D69-B844-4589AA7EFD88}" type="presOf" srcId="{B04AFFFD-F077-48F8-8D24-EE9263E830CC}" destId="{B5D1374B-FE47-43FA-B4BA-003EDD6A0D9E}" srcOrd="1" destOrd="0" presId="urn:microsoft.com/office/officeart/2005/8/layout/target3"/>
    <dgm:cxn modelId="{02E502A2-6397-4031-8FD2-FBECCA81F21C}" type="presOf" srcId="{0DCDCCD6-E486-4794-9A99-0410BFD07E4F}" destId="{F47B0E44-286F-4991-8E9D-243019DE3EF4}" srcOrd="0" destOrd="0" presId="urn:microsoft.com/office/officeart/2005/8/layout/target3"/>
    <dgm:cxn modelId="{9F3B580D-2757-4C8E-B50C-31BE61C500BF}" srcId="{AF0E9E4E-3461-490B-8676-5D0ACF1A8FEA}" destId="{19541AD6-FE4D-46ED-A7B5-E7C79CA1E9CD}" srcOrd="2" destOrd="0" parTransId="{AB667AC8-818E-4E88-81A8-07780CA4C824}" sibTransId="{D74EEB80-A1CB-457C-AE4E-5D6D3E21BA3F}"/>
    <dgm:cxn modelId="{A0E7F23C-B004-4CF1-88D9-CD693AA3A00D}" srcId="{AF0E9E4E-3461-490B-8676-5D0ACF1A8FEA}" destId="{D2C306FF-0570-4A91-B8CB-5F8500389801}" srcOrd="3" destOrd="0" parTransId="{A68388F7-4CAB-4C94-B37F-6B27391C1CEB}" sibTransId="{A1EA3C74-999E-4E47-A58C-CC103FD09CE0}"/>
    <dgm:cxn modelId="{C0246B7D-A1CB-44F2-9B57-08F6DE2F1EB9}" srcId="{AF0E9E4E-3461-490B-8676-5D0ACF1A8FEA}" destId="{B04AFFFD-F077-48F8-8D24-EE9263E830CC}" srcOrd="4" destOrd="0" parTransId="{60101018-BE8D-4262-A073-4D0078DD8A0A}" sibTransId="{76DA538E-ECA4-444A-BB0C-A66AEC640A77}"/>
    <dgm:cxn modelId="{BCF305C2-95CF-4485-B35D-EA19E318B61C}" type="presParOf" srcId="{01E3E404-ABE1-4A5D-B681-6D5993815711}" destId="{23AF348C-3102-4A10-BC7A-2EFC735C8DD0}" srcOrd="0" destOrd="0" presId="urn:microsoft.com/office/officeart/2005/8/layout/target3"/>
    <dgm:cxn modelId="{0C05E5CA-B0BD-4A4E-BA4D-00D4CDCF0249}" type="presParOf" srcId="{01E3E404-ABE1-4A5D-B681-6D5993815711}" destId="{E8F8CB2B-EE47-4B04-9E79-F723A4F31319}" srcOrd="1" destOrd="0" presId="urn:microsoft.com/office/officeart/2005/8/layout/target3"/>
    <dgm:cxn modelId="{6F334D86-0BFE-4356-9F0D-82A63F4C6F6E}" type="presParOf" srcId="{01E3E404-ABE1-4A5D-B681-6D5993815711}" destId="{BD260CF7-3C10-42A2-860B-5ED0AC90F625}" srcOrd="2" destOrd="0" presId="urn:microsoft.com/office/officeart/2005/8/layout/target3"/>
    <dgm:cxn modelId="{F61A8171-C0A7-4281-8039-7C7519B771CE}" type="presParOf" srcId="{01E3E404-ABE1-4A5D-B681-6D5993815711}" destId="{1C2E0A9A-7882-4D64-B970-2B96F0751356}" srcOrd="3" destOrd="0" presId="urn:microsoft.com/office/officeart/2005/8/layout/target3"/>
    <dgm:cxn modelId="{D1D9820D-9900-4FA0-B183-37CAAD01764B}" type="presParOf" srcId="{01E3E404-ABE1-4A5D-B681-6D5993815711}" destId="{1E839B50-8253-4F77-894F-6F23C0B1E3BC}" srcOrd="4" destOrd="0" presId="urn:microsoft.com/office/officeart/2005/8/layout/target3"/>
    <dgm:cxn modelId="{90885BC3-8795-459F-B838-5950223A3479}" type="presParOf" srcId="{01E3E404-ABE1-4A5D-B681-6D5993815711}" destId="{F47B0E44-286F-4991-8E9D-243019DE3EF4}" srcOrd="5" destOrd="0" presId="urn:microsoft.com/office/officeart/2005/8/layout/target3"/>
    <dgm:cxn modelId="{F7F076E8-21CA-4492-BB13-6924AEB5CAE9}" type="presParOf" srcId="{01E3E404-ABE1-4A5D-B681-6D5993815711}" destId="{7915DA2B-5DE0-4820-BB10-FFA20F82E895}" srcOrd="6" destOrd="0" presId="urn:microsoft.com/office/officeart/2005/8/layout/target3"/>
    <dgm:cxn modelId="{6B6267BE-E451-4396-8734-C2051524F3DB}" type="presParOf" srcId="{01E3E404-ABE1-4A5D-B681-6D5993815711}" destId="{859864B2-3AB9-406D-B34B-6ABCF04D463E}" srcOrd="7" destOrd="0" presId="urn:microsoft.com/office/officeart/2005/8/layout/target3"/>
    <dgm:cxn modelId="{699C6B4C-8EA7-4706-BFB3-82BC1E059FA9}" type="presParOf" srcId="{01E3E404-ABE1-4A5D-B681-6D5993815711}" destId="{D6AF2A03-BBAB-457A-8528-DCB9B8C36F13}" srcOrd="8" destOrd="0" presId="urn:microsoft.com/office/officeart/2005/8/layout/target3"/>
    <dgm:cxn modelId="{7C9B3323-122B-47AD-9373-EC56130E57B9}" type="presParOf" srcId="{01E3E404-ABE1-4A5D-B681-6D5993815711}" destId="{42E44D1F-0DE7-4656-96E2-8732676C573A}" srcOrd="9" destOrd="0" presId="urn:microsoft.com/office/officeart/2005/8/layout/target3"/>
    <dgm:cxn modelId="{774CC7CC-2307-4948-9BD1-FE560C843BE0}" type="presParOf" srcId="{01E3E404-ABE1-4A5D-B681-6D5993815711}" destId="{9CA18773-BC0F-4EFC-BADF-B438C9C10D0A}" srcOrd="10" destOrd="0" presId="urn:microsoft.com/office/officeart/2005/8/layout/target3"/>
    <dgm:cxn modelId="{679576F7-DE15-4C7F-934F-CA85C8CDADB3}" type="presParOf" srcId="{01E3E404-ABE1-4A5D-B681-6D5993815711}" destId="{03CEE37C-A9E4-4B2A-95AA-81F443C982F0}" srcOrd="11" destOrd="0" presId="urn:microsoft.com/office/officeart/2005/8/layout/target3"/>
    <dgm:cxn modelId="{4ADF4BCF-BC83-4AE6-A0D2-C43F8F8CD2C6}" type="presParOf" srcId="{01E3E404-ABE1-4A5D-B681-6D5993815711}" destId="{82E878BC-FA35-4C32-82EA-C1227E15F3DC}" srcOrd="12" destOrd="0" presId="urn:microsoft.com/office/officeart/2005/8/layout/target3"/>
    <dgm:cxn modelId="{1E0EC124-F6CA-49F0-B232-8EA8134DBD78}" type="presParOf" srcId="{01E3E404-ABE1-4A5D-B681-6D5993815711}" destId="{CFC21865-533A-488A-B4B0-454CBF4DED1A}" srcOrd="13" destOrd="0" presId="urn:microsoft.com/office/officeart/2005/8/layout/target3"/>
    <dgm:cxn modelId="{E0D66F49-B545-4AF0-8327-8F79B989C13C}" type="presParOf" srcId="{01E3E404-ABE1-4A5D-B681-6D5993815711}" destId="{97A9206F-515B-4B65-89F1-A02F94A52508}" srcOrd="14" destOrd="0" presId="urn:microsoft.com/office/officeart/2005/8/layout/target3"/>
    <dgm:cxn modelId="{09AAABCC-733E-4F84-8A69-303B5B7674E3}" type="presParOf" srcId="{01E3E404-ABE1-4A5D-B681-6D5993815711}" destId="{BE23784C-AB32-4DB5-8FF5-B737EA25DC15}" srcOrd="15" destOrd="0" presId="urn:microsoft.com/office/officeart/2005/8/layout/target3"/>
    <dgm:cxn modelId="{92ACECE5-45C3-4FAF-8C3F-7EBF583BED46}" type="presParOf" srcId="{01E3E404-ABE1-4A5D-B681-6D5993815711}" destId="{D95D4D44-A78C-48C2-AF56-8B79CD18AC7E}" srcOrd="16" destOrd="0" presId="urn:microsoft.com/office/officeart/2005/8/layout/target3"/>
    <dgm:cxn modelId="{8FEFB1A4-02D1-4DCC-9DD4-7D1DCEC6B1A8}" type="presParOf" srcId="{01E3E404-ABE1-4A5D-B681-6D5993815711}" destId="{176C9CEF-EF72-4C50-A4B9-421F6CBB82D4}" srcOrd="17" destOrd="0" presId="urn:microsoft.com/office/officeart/2005/8/layout/target3"/>
    <dgm:cxn modelId="{F448F891-866C-4359-A24B-7A6566E57382}" type="presParOf" srcId="{01E3E404-ABE1-4A5D-B681-6D5993815711}" destId="{977B6DDA-46DD-4876-80BF-676BA585196F}" srcOrd="18" destOrd="0" presId="urn:microsoft.com/office/officeart/2005/8/layout/target3"/>
    <dgm:cxn modelId="{4769A2C1-FFF0-4B4E-B4DD-71FEFC1E403A}" type="presParOf" srcId="{01E3E404-ABE1-4A5D-B681-6D5993815711}" destId="{9B750DAC-1F82-45E9-90FE-BB3C3A2E03BA}" srcOrd="19" destOrd="0" presId="urn:microsoft.com/office/officeart/2005/8/layout/target3"/>
    <dgm:cxn modelId="{6CFF8BB7-8C3B-4803-9927-6F0F9C8F6791}" type="presParOf" srcId="{01E3E404-ABE1-4A5D-B681-6D5993815711}" destId="{582BE27A-20C5-42B9-B76A-ED9BE58238DF}" srcOrd="20" destOrd="0" presId="urn:microsoft.com/office/officeart/2005/8/layout/target3"/>
    <dgm:cxn modelId="{21773423-D403-4582-BFE2-8DF68C234ABF}" type="presParOf" srcId="{01E3E404-ABE1-4A5D-B681-6D5993815711}" destId="{40B935C2-033D-45EE-AE2E-A36E91443345}" srcOrd="21" destOrd="0" presId="urn:microsoft.com/office/officeart/2005/8/layout/target3"/>
    <dgm:cxn modelId="{8254A07B-7DA6-42FE-A509-9B11CF900826}" type="presParOf" srcId="{01E3E404-ABE1-4A5D-B681-6D5993815711}" destId="{B5D1374B-FE47-43FA-B4BA-003EDD6A0D9E}" srcOrd="22" destOrd="0" presId="urn:microsoft.com/office/officeart/2005/8/layout/target3"/>
    <dgm:cxn modelId="{4FDD03AB-9BB1-4E27-B92B-E796B9A2F86A}" type="presParOf" srcId="{01E3E404-ABE1-4A5D-B681-6D5993815711}" destId="{71BE920F-D970-490D-8820-E835EA66AC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F348C-3102-4A10-BC7A-2EFC735C8DD0}">
      <dsp:nvSpPr>
        <dsp:cNvPr id="0" name=""/>
        <dsp:cNvSpPr/>
      </dsp:nvSpPr>
      <dsp:spPr>
        <a:xfrm>
          <a:off x="0" y="21602"/>
          <a:ext cx="4493299" cy="449329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60CF7-3C10-42A2-860B-5ED0AC90F625}">
      <dsp:nvSpPr>
        <dsp:cNvPr id="0" name=""/>
        <dsp:cNvSpPr/>
      </dsp:nvSpPr>
      <dsp:spPr>
        <a:xfrm>
          <a:off x="2246649" y="21602"/>
          <a:ext cx="5242182" cy="44932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246649" y="21602"/>
        <a:ext cx="5242182" cy="561663"/>
      </dsp:txXfrm>
    </dsp:sp>
    <dsp:sp modelId="{1E839B50-8253-4F77-894F-6F23C0B1E3BC}">
      <dsp:nvSpPr>
        <dsp:cNvPr id="0" name=""/>
        <dsp:cNvSpPr/>
      </dsp:nvSpPr>
      <dsp:spPr>
        <a:xfrm>
          <a:off x="393164" y="583266"/>
          <a:ext cx="3706970" cy="37069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B0E44-286F-4991-8E9D-243019DE3EF4}">
      <dsp:nvSpPr>
        <dsp:cNvPr id="0" name=""/>
        <dsp:cNvSpPr/>
      </dsp:nvSpPr>
      <dsp:spPr>
        <a:xfrm>
          <a:off x="2246649" y="583266"/>
          <a:ext cx="5242182" cy="37069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Dana Rudolfová</a:t>
          </a:r>
          <a:endParaRPr lang="cs-CZ" sz="1500" kern="1200" dirty="0"/>
        </a:p>
      </dsp:txBody>
      <dsp:txXfrm>
        <a:off x="2246649" y="583266"/>
        <a:ext cx="5242182" cy="561663"/>
      </dsp:txXfrm>
    </dsp:sp>
    <dsp:sp modelId="{859864B2-3AB9-406D-B34B-6ABCF04D463E}">
      <dsp:nvSpPr>
        <dsp:cNvPr id="0" name=""/>
        <dsp:cNvSpPr/>
      </dsp:nvSpPr>
      <dsp:spPr>
        <a:xfrm>
          <a:off x="786328" y="1144930"/>
          <a:ext cx="2920641" cy="292064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2A03-BBAB-457A-8528-DCB9B8C36F13}">
      <dsp:nvSpPr>
        <dsp:cNvPr id="0" name=""/>
        <dsp:cNvSpPr/>
      </dsp:nvSpPr>
      <dsp:spPr>
        <a:xfrm>
          <a:off x="2246649" y="1144930"/>
          <a:ext cx="5242182" cy="29206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VY_32_INOVACE_39_CTVEREC_OBVOD_OBSAH</a:t>
          </a:r>
          <a:endParaRPr lang="cs-CZ" sz="1500" kern="1200" dirty="0"/>
        </a:p>
      </dsp:txBody>
      <dsp:txXfrm>
        <a:off x="2246649" y="1144930"/>
        <a:ext cx="5242182" cy="561659"/>
      </dsp:txXfrm>
    </dsp:sp>
    <dsp:sp modelId="{9CA18773-BC0F-4EFC-BADF-B438C9C10D0A}">
      <dsp:nvSpPr>
        <dsp:cNvPr id="0" name=""/>
        <dsp:cNvSpPr/>
      </dsp:nvSpPr>
      <dsp:spPr>
        <a:xfrm>
          <a:off x="1179491" y="1706589"/>
          <a:ext cx="2134317" cy="213431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EE37C-A9E4-4B2A-95AA-81F443C982F0}">
      <dsp:nvSpPr>
        <dsp:cNvPr id="0" name=""/>
        <dsp:cNvSpPr/>
      </dsp:nvSpPr>
      <dsp:spPr>
        <a:xfrm>
          <a:off x="2246649" y="1706589"/>
          <a:ext cx="5242182" cy="21343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Čtverec – obvod</a:t>
          </a:r>
          <a:r>
            <a:rPr lang="cs-CZ" sz="1500" kern="1200" smtClean="0"/>
            <a:t>, obsah</a:t>
          </a:r>
          <a:endParaRPr lang="cs-CZ" sz="1500" kern="1200" dirty="0"/>
        </a:p>
      </dsp:txBody>
      <dsp:txXfrm>
        <a:off x="2246649" y="1706589"/>
        <a:ext cx="5242182" cy="561663"/>
      </dsp:txXfrm>
    </dsp:sp>
    <dsp:sp modelId="{CFC21865-533A-488A-B4B0-454CBF4DED1A}">
      <dsp:nvSpPr>
        <dsp:cNvPr id="0" name=""/>
        <dsp:cNvSpPr/>
      </dsp:nvSpPr>
      <dsp:spPr>
        <a:xfrm>
          <a:off x="1572655" y="2268253"/>
          <a:ext cx="1347988" cy="13479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9206F-515B-4B65-89F1-A02F94A52508}">
      <dsp:nvSpPr>
        <dsp:cNvPr id="0" name=""/>
        <dsp:cNvSpPr/>
      </dsp:nvSpPr>
      <dsp:spPr>
        <a:xfrm>
          <a:off x="2246649" y="2268253"/>
          <a:ext cx="5242182" cy="13479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  <a:endParaRPr lang="cs-CZ" sz="1500" kern="1200" dirty="0"/>
        </a:p>
      </dsp:txBody>
      <dsp:txXfrm>
        <a:off x="2246649" y="2268253"/>
        <a:ext cx="5242182" cy="561663"/>
      </dsp:txXfrm>
    </dsp:sp>
    <dsp:sp modelId="{D95D4D44-A78C-48C2-AF56-8B79CD18AC7E}">
      <dsp:nvSpPr>
        <dsp:cNvPr id="0" name=""/>
        <dsp:cNvSpPr/>
      </dsp:nvSpPr>
      <dsp:spPr>
        <a:xfrm>
          <a:off x="1965819" y="2829917"/>
          <a:ext cx="561659" cy="5616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C9CEF-EF72-4C50-A4B9-421F6CBB82D4}">
      <dsp:nvSpPr>
        <dsp:cNvPr id="0" name=""/>
        <dsp:cNvSpPr/>
      </dsp:nvSpPr>
      <dsp:spPr>
        <a:xfrm>
          <a:off x="2246649" y="2829917"/>
          <a:ext cx="5242182" cy="5616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Matematika pro 4. třídu násobení 1000 v oboru do milionu</a:t>
          </a:r>
          <a:endParaRPr lang="cs-CZ" sz="1500" kern="1200" dirty="0"/>
        </a:p>
      </dsp:txBody>
      <dsp:txXfrm>
        <a:off x="2246649" y="2829917"/>
        <a:ext cx="5242182" cy="5616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827584" y="1268760"/>
          <a:ext cx="748883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403648" y="4797152"/>
            <a:ext cx="6480048" cy="476672"/>
          </a:xfrm>
          <a:prstGeom prst="rect">
            <a:avLst/>
          </a:prstGeom>
        </p:spPr>
        <p:txBody>
          <a:bodyPr vert="horz" tIns="0" rIns="45720" bIns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Procvičování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899592" y="4005064"/>
            <a:ext cx="6984104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OBVOD, OBSAH - ČTVEREC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VYPLŇ TABULKU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Vypočítej </a:t>
            </a:r>
            <a:r>
              <a:rPr lang="cs-CZ" dirty="0" smtClean="0"/>
              <a:t>obvody a obsahy čtverců o straně  </a:t>
            </a:r>
            <a:r>
              <a:rPr lang="cs-CZ" sz="2400" b="1" dirty="0" smtClean="0"/>
              <a:t>a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3212976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obvod 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 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cm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 dm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mm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km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Vypočti obvody a obsahy čtverců o straně  </a:t>
            </a:r>
            <a:r>
              <a:rPr lang="cs-CZ" sz="2400" b="1" dirty="0" smtClean="0"/>
              <a:t>a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3212976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obvod 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 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cm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 cm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 cm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 dm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40 dm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100 dm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mm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 mm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 mm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 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 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km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 km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49 km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aseline="30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57</TotalTime>
  <Words>121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OBVOD, OBSAH - ČTVEREC </vt:lpstr>
      <vt:lpstr>VYPLŇ TABULKU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12</cp:revision>
  <dcterms:created xsi:type="dcterms:W3CDTF">2012-05-17T15:07:17Z</dcterms:created>
  <dcterms:modified xsi:type="dcterms:W3CDTF">2012-08-25T16:17:30Z</dcterms:modified>
</cp:coreProperties>
</file>