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0" r:id="rId2"/>
    <p:sldId id="256" r:id="rId3"/>
    <p:sldId id="257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F0E9E4E-3461-490B-8676-5D0ACF1A8FE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08F1D28-DF12-4256-8EE7-6F0DA8E2EC65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93D6014F-710A-4685-84D1-0D8583F7CB21}" type="parTrans" cxnId="{F1BED43C-79F6-4B3C-B3D4-C3B7413A1095}">
      <dgm:prSet/>
      <dgm:spPr/>
      <dgm:t>
        <a:bodyPr/>
        <a:lstStyle/>
        <a:p>
          <a:endParaRPr lang="cs-CZ"/>
        </a:p>
      </dgm:t>
    </dgm:pt>
    <dgm:pt modelId="{4B5EBBE7-9EC7-4D8E-90E2-47595A4D9E9D}" type="sibTrans" cxnId="{F1BED43C-79F6-4B3C-B3D4-C3B7413A1095}">
      <dgm:prSet/>
      <dgm:spPr/>
      <dgm:t>
        <a:bodyPr/>
        <a:lstStyle/>
        <a:p>
          <a:endParaRPr lang="cs-CZ"/>
        </a:p>
      </dgm:t>
    </dgm:pt>
    <dgm:pt modelId="{0DCDCCD6-E486-4794-9A99-0410BFD07E4F}">
      <dgm:prSet phldrT="[Text]"/>
      <dgm:spPr/>
      <dgm:t>
        <a:bodyPr/>
        <a:lstStyle/>
        <a:p>
          <a:r>
            <a:rPr lang="cs-CZ" dirty="0" smtClean="0"/>
            <a:t>Autor: Dana Rudolfová</a:t>
          </a:r>
          <a:endParaRPr lang="cs-CZ" dirty="0"/>
        </a:p>
      </dgm:t>
    </dgm:pt>
    <dgm:pt modelId="{E4617D26-6F7E-455D-BAE7-B69F275E7E6F}" type="parTrans" cxnId="{C2F7E25F-1890-401A-9A0C-7026B4C3290A}">
      <dgm:prSet/>
      <dgm:spPr/>
      <dgm:t>
        <a:bodyPr/>
        <a:lstStyle/>
        <a:p>
          <a:endParaRPr lang="cs-CZ"/>
        </a:p>
      </dgm:t>
    </dgm:pt>
    <dgm:pt modelId="{48EDEDFB-E898-4236-A65D-2F9D19BD9717}" type="sibTrans" cxnId="{C2F7E25F-1890-401A-9A0C-7026B4C3290A}">
      <dgm:prSet/>
      <dgm:spPr/>
      <dgm:t>
        <a:bodyPr/>
        <a:lstStyle/>
        <a:p>
          <a:endParaRPr lang="cs-CZ"/>
        </a:p>
      </dgm:t>
    </dgm:pt>
    <dgm:pt modelId="{19541AD6-FE4D-46ED-A7B5-E7C79CA1E9CD}">
      <dgm:prSet phldrT="[Text]"/>
      <dgm:spPr/>
      <dgm:t>
        <a:bodyPr/>
        <a:lstStyle/>
        <a:p>
          <a:r>
            <a:rPr lang="cs-CZ" dirty="0" smtClean="0"/>
            <a:t>Název: VY_32_INOVACE_40_OBDELNIK_OBVOD_OBSAH</a:t>
          </a:r>
          <a:endParaRPr lang="cs-CZ" dirty="0"/>
        </a:p>
      </dgm:t>
    </dgm:pt>
    <dgm:pt modelId="{AB667AC8-818E-4E88-81A8-07780CA4C824}" type="parTrans" cxnId="{9F3B580D-2757-4C8E-B50C-31BE61C500BF}">
      <dgm:prSet/>
      <dgm:spPr/>
      <dgm:t>
        <a:bodyPr/>
        <a:lstStyle/>
        <a:p>
          <a:endParaRPr lang="cs-CZ"/>
        </a:p>
      </dgm:t>
    </dgm:pt>
    <dgm:pt modelId="{D74EEB80-A1CB-457C-AE4E-5D6D3E21BA3F}" type="sibTrans" cxnId="{9F3B580D-2757-4C8E-B50C-31BE61C500BF}">
      <dgm:prSet/>
      <dgm:spPr/>
      <dgm:t>
        <a:bodyPr/>
        <a:lstStyle/>
        <a:p>
          <a:endParaRPr lang="cs-CZ"/>
        </a:p>
      </dgm:t>
    </dgm:pt>
    <dgm:pt modelId="{D2C306FF-0570-4A91-B8CB-5F8500389801}">
      <dgm:prSet phldrT="[Text]"/>
      <dgm:spPr/>
      <dgm:t>
        <a:bodyPr/>
        <a:lstStyle/>
        <a:p>
          <a:r>
            <a:rPr lang="cs-CZ" dirty="0" smtClean="0"/>
            <a:t>Téma: Obdélník – obvod</a:t>
          </a:r>
          <a:r>
            <a:rPr lang="cs-CZ" smtClean="0"/>
            <a:t>, obsah</a:t>
          </a:r>
          <a:endParaRPr lang="cs-CZ" dirty="0"/>
        </a:p>
      </dgm:t>
    </dgm:pt>
    <dgm:pt modelId="{A68388F7-4CAB-4C94-B37F-6B27391C1CEB}" type="parTrans" cxnId="{A0E7F23C-B004-4CF1-88D9-CD693AA3A00D}">
      <dgm:prSet/>
      <dgm:spPr/>
      <dgm:t>
        <a:bodyPr/>
        <a:lstStyle/>
        <a:p>
          <a:endParaRPr lang="cs-CZ"/>
        </a:p>
      </dgm:t>
    </dgm:pt>
    <dgm:pt modelId="{A1EA3C74-999E-4E47-A58C-CC103FD09CE0}" type="sibTrans" cxnId="{A0E7F23C-B004-4CF1-88D9-CD693AA3A00D}">
      <dgm:prSet/>
      <dgm:spPr/>
      <dgm:t>
        <a:bodyPr/>
        <a:lstStyle/>
        <a:p>
          <a:endParaRPr lang="cs-CZ"/>
        </a:p>
      </dgm:t>
    </dgm:pt>
    <dgm:pt modelId="{821FF6B3-BE32-47EC-9F7C-0BE70B7C341E}">
      <dgm:prSet phldrT="[Text]"/>
      <dgm:spPr/>
      <dgm:t>
        <a:bodyPr/>
        <a:lstStyle/>
        <a:p>
          <a:r>
            <a:rPr lang="cs-CZ" dirty="0" smtClean="0"/>
            <a:t>Anotace: Materiál k interaktivní tabuli – Matematika pro 4. třídu násobení 1000 v oboru do milionu</a:t>
          </a:r>
          <a:endParaRPr lang="cs-CZ" dirty="0"/>
        </a:p>
      </dgm:t>
    </dgm:pt>
    <dgm:pt modelId="{56A070E8-B557-40DF-A562-885A282B8B75}" type="parTrans" cxnId="{245DEA8C-041D-4DF4-BE93-4DD1108C37A1}">
      <dgm:prSet/>
      <dgm:spPr/>
      <dgm:t>
        <a:bodyPr/>
        <a:lstStyle/>
        <a:p>
          <a:endParaRPr lang="cs-CZ"/>
        </a:p>
      </dgm:t>
    </dgm:pt>
    <dgm:pt modelId="{77D60AF5-6C67-4526-90E5-51DFBC338DA7}" type="sibTrans" cxnId="{245DEA8C-041D-4DF4-BE93-4DD1108C37A1}">
      <dgm:prSet/>
      <dgm:spPr/>
      <dgm:t>
        <a:bodyPr/>
        <a:lstStyle/>
        <a:p>
          <a:endParaRPr lang="cs-CZ"/>
        </a:p>
      </dgm:t>
    </dgm:pt>
    <dgm:pt modelId="{B04AFFFD-F077-48F8-8D24-EE9263E830CC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  <a:endParaRPr lang="cs-CZ" dirty="0"/>
        </a:p>
      </dgm:t>
    </dgm:pt>
    <dgm:pt modelId="{76DA538E-ECA4-444A-BB0C-A66AEC640A77}" type="sibTrans" cxnId="{C0246B7D-A1CB-44F2-9B57-08F6DE2F1EB9}">
      <dgm:prSet/>
      <dgm:spPr/>
      <dgm:t>
        <a:bodyPr/>
        <a:lstStyle/>
        <a:p>
          <a:endParaRPr lang="cs-CZ"/>
        </a:p>
      </dgm:t>
    </dgm:pt>
    <dgm:pt modelId="{60101018-BE8D-4262-A073-4D0078DD8A0A}" type="parTrans" cxnId="{C0246B7D-A1CB-44F2-9B57-08F6DE2F1EB9}">
      <dgm:prSet/>
      <dgm:spPr/>
      <dgm:t>
        <a:bodyPr/>
        <a:lstStyle/>
        <a:p>
          <a:endParaRPr lang="cs-CZ"/>
        </a:p>
      </dgm:t>
    </dgm:pt>
    <dgm:pt modelId="{01E3E404-ABE1-4A5D-B681-6D5993815711}" type="pres">
      <dgm:prSet presAssocID="{AF0E9E4E-3461-490B-8676-5D0ACF1A8FE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3AF348C-3102-4A10-BC7A-2EFC735C8DD0}" type="pres">
      <dgm:prSet presAssocID="{B08F1D28-DF12-4256-8EE7-6F0DA8E2EC65}" presName="circle1" presStyleLbl="node1" presStyleIdx="0" presStyleCnt="6"/>
      <dgm:spPr/>
    </dgm:pt>
    <dgm:pt modelId="{E8F8CB2B-EE47-4B04-9E79-F723A4F31319}" type="pres">
      <dgm:prSet presAssocID="{B08F1D28-DF12-4256-8EE7-6F0DA8E2EC65}" presName="space" presStyleCnt="0"/>
      <dgm:spPr/>
    </dgm:pt>
    <dgm:pt modelId="{BD260CF7-3C10-42A2-860B-5ED0AC90F625}" type="pres">
      <dgm:prSet presAssocID="{B08F1D28-DF12-4256-8EE7-6F0DA8E2EC65}" presName="rect1" presStyleLbl="alignAcc1" presStyleIdx="0" presStyleCnt="6"/>
      <dgm:spPr/>
      <dgm:t>
        <a:bodyPr/>
        <a:lstStyle/>
        <a:p>
          <a:endParaRPr lang="cs-CZ"/>
        </a:p>
      </dgm:t>
    </dgm:pt>
    <dgm:pt modelId="{1C2E0A9A-7882-4D64-B970-2B96F0751356}" type="pres">
      <dgm:prSet presAssocID="{0DCDCCD6-E486-4794-9A99-0410BFD07E4F}" presName="vertSpace2" presStyleLbl="node1" presStyleIdx="0" presStyleCnt="6"/>
      <dgm:spPr/>
    </dgm:pt>
    <dgm:pt modelId="{1E839B50-8253-4F77-894F-6F23C0B1E3BC}" type="pres">
      <dgm:prSet presAssocID="{0DCDCCD6-E486-4794-9A99-0410BFD07E4F}" presName="circle2" presStyleLbl="node1" presStyleIdx="1" presStyleCnt="6"/>
      <dgm:spPr/>
    </dgm:pt>
    <dgm:pt modelId="{F47B0E44-286F-4991-8E9D-243019DE3EF4}" type="pres">
      <dgm:prSet presAssocID="{0DCDCCD6-E486-4794-9A99-0410BFD07E4F}" presName="rect2" presStyleLbl="alignAcc1" presStyleIdx="1" presStyleCnt="6"/>
      <dgm:spPr/>
      <dgm:t>
        <a:bodyPr/>
        <a:lstStyle/>
        <a:p>
          <a:endParaRPr lang="cs-CZ"/>
        </a:p>
      </dgm:t>
    </dgm:pt>
    <dgm:pt modelId="{7915DA2B-5DE0-4820-BB10-FFA20F82E895}" type="pres">
      <dgm:prSet presAssocID="{19541AD6-FE4D-46ED-A7B5-E7C79CA1E9CD}" presName="vertSpace3" presStyleLbl="node1" presStyleIdx="1" presStyleCnt="6"/>
      <dgm:spPr/>
    </dgm:pt>
    <dgm:pt modelId="{859864B2-3AB9-406D-B34B-6ABCF04D463E}" type="pres">
      <dgm:prSet presAssocID="{19541AD6-FE4D-46ED-A7B5-E7C79CA1E9CD}" presName="circle3" presStyleLbl="node1" presStyleIdx="2" presStyleCnt="6"/>
      <dgm:spPr/>
    </dgm:pt>
    <dgm:pt modelId="{D6AF2A03-BBAB-457A-8528-DCB9B8C36F13}" type="pres">
      <dgm:prSet presAssocID="{19541AD6-FE4D-46ED-A7B5-E7C79CA1E9CD}" presName="rect3" presStyleLbl="alignAcc1" presStyleIdx="2" presStyleCnt="6"/>
      <dgm:spPr/>
      <dgm:t>
        <a:bodyPr/>
        <a:lstStyle/>
        <a:p>
          <a:endParaRPr lang="cs-CZ"/>
        </a:p>
      </dgm:t>
    </dgm:pt>
    <dgm:pt modelId="{42E44D1F-0DE7-4656-96E2-8732676C573A}" type="pres">
      <dgm:prSet presAssocID="{D2C306FF-0570-4A91-B8CB-5F8500389801}" presName="vertSpace4" presStyleLbl="node1" presStyleIdx="2" presStyleCnt="6"/>
      <dgm:spPr/>
    </dgm:pt>
    <dgm:pt modelId="{9CA18773-BC0F-4EFC-BADF-B438C9C10D0A}" type="pres">
      <dgm:prSet presAssocID="{D2C306FF-0570-4A91-B8CB-5F8500389801}" presName="circle4" presStyleLbl="node1" presStyleIdx="3" presStyleCnt="6"/>
      <dgm:spPr/>
    </dgm:pt>
    <dgm:pt modelId="{03CEE37C-A9E4-4B2A-95AA-81F443C982F0}" type="pres">
      <dgm:prSet presAssocID="{D2C306FF-0570-4A91-B8CB-5F8500389801}" presName="rect4" presStyleLbl="alignAcc1" presStyleIdx="3" presStyleCnt="6"/>
      <dgm:spPr/>
      <dgm:t>
        <a:bodyPr/>
        <a:lstStyle/>
        <a:p>
          <a:endParaRPr lang="cs-CZ"/>
        </a:p>
      </dgm:t>
    </dgm:pt>
    <dgm:pt modelId="{82E878BC-FA35-4C32-82EA-C1227E15F3DC}" type="pres">
      <dgm:prSet presAssocID="{B04AFFFD-F077-48F8-8D24-EE9263E830CC}" presName="vertSpace5" presStyleLbl="node1" presStyleIdx="3" presStyleCnt="6"/>
      <dgm:spPr/>
    </dgm:pt>
    <dgm:pt modelId="{CFC21865-533A-488A-B4B0-454CBF4DED1A}" type="pres">
      <dgm:prSet presAssocID="{B04AFFFD-F077-48F8-8D24-EE9263E830CC}" presName="circle5" presStyleLbl="node1" presStyleIdx="4" presStyleCnt="6"/>
      <dgm:spPr/>
    </dgm:pt>
    <dgm:pt modelId="{97A9206F-515B-4B65-89F1-A02F94A52508}" type="pres">
      <dgm:prSet presAssocID="{B04AFFFD-F077-48F8-8D24-EE9263E830CC}" presName="rect5" presStyleLbl="alignAcc1" presStyleIdx="4" presStyleCnt="6"/>
      <dgm:spPr/>
      <dgm:t>
        <a:bodyPr/>
        <a:lstStyle/>
        <a:p>
          <a:endParaRPr lang="cs-CZ"/>
        </a:p>
      </dgm:t>
    </dgm:pt>
    <dgm:pt modelId="{BE23784C-AB32-4DB5-8FF5-B737EA25DC15}" type="pres">
      <dgm:prSet presAssocID="{821FF6B3-BE32-47EC-9F7C-0BE70B7C341E}" presName="vertSpace6" presStyleLbl="node1" presStyleIdx="4" presStyleCnt="6"/>
      <dgm:spPr/>
    </dgm:pt>
    <dgm:pt modelId="{D95D4D44-A78C-48C2-AF56-8B79CD18AC7E}" type="pres">
      <dgm:prSet presAssocID="{821FF6B3-BE32-47EC-9F7C-0BE70B7C341E}" presName="circle6" presStyleLbl="node1" presStyleIdx="5" presStyleCnt="6"/>
      <dgm:spPr/>
    </dgm:pt>
    <dgm:pt modelId="{176C9CEF-EF72-4C50-A4B9-421F6CBB82D4}" type="pres">
      <dgm:prSet presAssocID="{821FF6B3-BE32-47EC-9F7C-0BE70B7C341E}" presName="rect6" presStyleLbl="alignAcc1" presStyleIdx="5" presStyleCnt="6"/>
      <dgm:spPr/>
      <dgm:t>
        <a:bodyPr/>
        <a:lstStyle/>
        <a:p>
          <a:endParaRPr lang="cs-CZ"/>
        </a:p>
      </dgm:t>
    </dgm:pt>
    <dgm:pt modelId="{977B6DDA-46DD-4876-80BF-676BA585196F}" type="pres">
      <dgm:prSet presAssocID="{B08F1D28-DF12-4256-8EE7-6F0DA8E2EC6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750DAC-1F82-45E9-90FE-BB3C3A2E03BA}" type="pres">
      <dgm:prSet presAssocID="{0DCDCCD6-E486-4794-9A99-0410BFD07E4F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2BE27A-20C5-42B9-B76A-ED9BE58238DF}" type="pres">
      <dgm:prSet presAssocID="{19541AD6-FE4D-46ED-A7B5-E7C79CA1E9CD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35C2-033D-45EE-AE2E-A36E91443345}" type="pres">
      <dgm:prSet presAssocID="{D2C306FF-0570-4A91-B8CB-5F8500389801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D1374B-FE47-43FA-B4BA-003EDD6A0D9E}" type="pres">
      <dgm:prSet presAssocID="{B04AFFFD-F077-48F8-8D24-EE9263E830CC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BE920F-D970-490D-8820-E835EA66AC1C}" type="pres">
      <dgm:prSet presAssocID="{821FF6B3-BE32-47EC-9F7C-0BE70B7C341E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85103A4-B5DB-4CF4-B94A-A1238AA22A64}" type="presOf" srcId="{D2C306FF-0570-4A91-B8CB-5F8500389801}" destId="{03CEE37C-A9E4-4B2A-95AA-81F443C982F0}" srcOrd="0" destOrd="0" presId="urn:microsoft.com/office/officeart/2005/8/layout/target3"/>
    <dgm:cxn modelId="{9F3B580D-2757-4C8E-B50C-31BE61C500BF}" srcId="{AF0E9E4E-3461-490B-8676-5D0ACF1A8FEA}" destId="{19541AD6-FE4D-46ED-A7B5-E7C79CA1E9CD}" srcOrd="2" destOrd="0" parTransId="{AB667AC8-818E-4E88-81A8-07780CA4C824}" sibTransId="{D74EEB80-A1CB-457C-AE4E-5D6D3E21BA3F}"/>
    <dgm:cxn modelId="{B61332C9-3F2E-4107-B8DB-7EE805EF731E}" type="presOf" srcId="{B04AFFFD-F077-48F8-8D24-EE9263E830CC}" destId="{B5D1374B-FE47-43FA-B4BA-003EDD6A0D9E}" srcOrd="1" destOrd="0" presId="urn:microsoft.com/office/officeart/2005/8/layout/target3"/>
    <dgm:cxn modelId="{33F277F8-C73A-45F9-9C85-209787DC729B}" type="presOf" srcId="{821FF6B3-BE32-47EC-9F7C-0BE70B7C341E}" destId="{176C9CEF-EF72-4C50-A4B9-421F6CBB82D4}" srcOrd="0" destOrd="0" presId="urn:microsoft.com/office/officeart/2005/8/layout/target3"/>
    <dgm:cxn modelId="{245DEA8C-041D-4DF4-BE93-4DD1108C37A1}" srcId="{AF0E9E4E-3461-490B-8676-5D0ACF1A8FEA}" destId="{821FF6B3-BE32-47EC-9F7C-0BE70B7C341E}" srcOrd="5" destOrd="0" parTransId="{56A070E8-B557-40DF-A562-885A282B8B75}" sibTransId="{77D60AF5-6C67-4526-90E5-51DFBC338DA7}"/>
    <dgm:cxn modelId="{06DE17D1-81B1-49C2-8B22-0FCA44EAA123}" type="presOf" srcId="{0DCDCCD6-E486-4794-9A99-0410BFD07E4F}" destId="{9B750DAC-1F82-45E9-90FE-BB3C3A2E03BA}" srcOrd="1" destOrd="0" presId="urn:microsoft.com/office/officeart/2005/8/layout/target3"/>
    <dgm:cxn modelId="{0620AC96-B8AD-4D5D-BDE3-AD6CFF56E228}" type="presOf" srcId="{19541AD6-FE4D-46ED-A7B5-E7C79CA1E9CD}" destId="{582BE27A-20C5-42B9-B76A-ED9BE58238DF}" srcOrd="1" destOrd="0" presId="urn:microsoft.com/office/officeart/2005/8/layout/target3"/>
    <dgm:cxn modelId="{DBD8791C-66CE-4D2E-8B2A-1AB438B7502A}" type="presOf" srcId="{B04AFFFD-F077-48F8-8D24-EE9263E830CC}" destId="{97A9206F-515B-4B65-89F1-A02F94A52508}" srcOrd="0" destOrd="0" presId="urn:microsoft.com/office/officeart/2005/8/layout/target3"/>
    <dgm:cxn modelId="{F1BED43C-79F6-4B3C-B3D4-C3B7413A1095}" srcId="{AF0E9E4E-3461-490B-8676-5D0ACF1A8FEA}" destId="{B08F1D28-DF12-4256-8EE7-6F0DA8E2EC65}" srcOrd="0" destOrd="0" parTransId="{93D6014F-710A-4685-84D1-0D8583F7CB21}" sibTransId="{4B5EBBE7-9EC7-4D8E-90E2-47595A4D9E9D}"/>
    <dgm:cxn modelId="{3AA3CF1F-D422-44D6-8D82-4F91106FDFFB}" type="presOf" srcId="{B08F1D28-DF12-4256-8EE7-6F0DA8E2EC65}" destId="{977B6DDA-46DD-4876-80BF-676BA585196F}" srcOrd="1" destOrd="0" presId="urn:microsoft.com/office/officeart/2005/8/layout/target3"/>
    <dgm:cxn modelId="{C0246B7D-A1CB-44F2-9B57-08F6DE2F1EB9}" srcId="{AF0E9E4E-3461-490B-8676-5D0ACF1A8FEA}" destId="{B04AFFFD-F077-48F8-8D24-EE9263E830CC}" srcOrd="4" destOrd="0" parTransId="{60101018-BE8D-4262-A073-4D0078DD8A0A}" sibTransId="{76DA538E-ECA4-444A-BB0C-A66AEC640A77}"/>
    <dgm:cxn modelId="{C2F7E25F-1890-401A-9A0C-7026B4C3290A}" srcId="{AF0E9E4E-3461-490B-8676-5D0ACF1A8FEA}" destId="{0DCDCCD6-E486-4794-9A99-0410BFD07E4F}" srcOrd="1" destOrd="0" parTransId="{E4617D26-6F7E-455D-BAE7-B69F275E7E6F}" sibTransId="{48EDEDFB-E898-4236-A65D-2F9D19BD9717}"/>
    <dgm:cxn modelId="{510F6401-B3D0-42D0-8662-510645C60D77}" type="presOf" srcId="{821FF6B3-BE32-47EC-9F7C-0BE70B7C341E}" destId="{71BE920F-D970-490D-8820-E835EA66AC1C}" srcOrd="1" destOrd="0" presId="urn:microsoft.com/office/officeart/2005/8/layout/target3"/>
    <dgm:cxn modelId="{DEF1DE2B-31A1-43BC-AD83-8442AA2DE6CC}" type="presOf" srcId="{D2C306FF-0570-4A91-B8CB-5F8500389801}" destId="{40B935C2-033D-45EE-AE2E-A36E91443345}" srcOrd="1" destOrd="0" presId="urn:microsoft.com/office/officeart/2005/8/layout/target3"/>
    <dgm:cxn modelId="{3258D92C-6304-4F31-9CD9-8ECA094D15A5}" type="presOf" srcId="{0DCDCCD6-E486-4794-9A99-0410BFD07E4F}" destId="{F47B0E44-286F-4991-8E9D-243019DE3EF4}" srcOrd="0" destOrd="0" presId="urn:microsoft.com/office/officeart/2005/8/layout/target3"/>
    <dgm:cxn modelId="{381A80F9-1ED6-489F-9421-DE670692BA4F}" type="presOf" srcId="{B08F1D28-DF12-4256-8EE7-6F0DA8E2EC65}" destId="{BD260CF7-3C10-42A2-860B-5ED0AC90F625}" srcOrd="0" destOrd="0" presId="urn:microsoft.com/office/officeart/2005/8/layout/target3"/>
    <dgm:cxn modelId="{A0E7F23C-B004-4CF1-88D9-CD693AA3A00D}" srcId="{AF0E9E4E-3461-490B-8676-5D0ACF1A8FEA}" destId="{D2C306FF-0570-4A91-B8CB-5F8500389801}" srcOrd="3" destOrd="0" parTransId="{A68388F7-4CAB-4C94-B37F-6B27391C1CEB}" sibTransId="{A1EA3C74-999E-4E47-A58C-CC103FD09CE0}"/>
    <dgm:cxn modelId="{41143F02-F0BC-4A7F-AF3A-E0123BC9DBB4}" type="presOf" srcId="{AF0E9E4E-3461-490B-8676-5D0ACF1A8FEA}" destId="{01E3E404-ABE1-4A5D-B681-6D5993815711}" srcOrd="0" destOrd="0" presId="urn:microsoft.com/office/officeart/2005/8/layout/target3"/>
    <dgm:cxn modelId="{4F183729-C165-47B9-9EBC-1D7C22643126}" type="presOf" srcId="{19541AD6-FE4D-46ED-A7B5-E7C79CA1E9CD}" destId="{D6AF2A03-BBAB-457A-8528-DCB9B8C36F13}" srcOrd="0" destOrd="0" presId="urn:microsoft.com/office/officeart/2005/8/layout/target3"/>
    <dgm:cxn modelId="{5DE9F0F5-BBBA-438A-9317-EB47FB23449A}" type="presParOf" srcId="{01E3E404-ABE1-4A5D-B681-6D5993815711}" destId="{23AF348C-3102-4A10-BC7A-2EFC735C8DD0}" srcOrd="0" destOrd="0" presId="urn:microsoft.com/office/officeart/2005/8/layout/target3"/>
    <dgm:cxn modelId="{DB911959-EBDD-4609-AA44-42F904BB8536}" type="presParOf" srcId="{01E3E404-ABE1-4A5D-B681-6D5993815711}" destId="{E8F8CB2B-EE47-4B04-9E79-F723A4F31319}" srcOrd="1" destOrd="0" presId="urn:microsoft.com/office/officeart/2005/8/layout/target3"/>
    <dgm:cxn modelId="{60D64AF0-AD1A-4674-B022-E5150089BC39}" type="presParOf" srcId="{01E3E404-ABE1-4A5D-B681-6D5993815711}" destId="{BD260CF7-3C10-42A2-860B-5ED0AC90F625}" srcOrd="2" destOrd="0" presId="urn:microsoft.com/office/officeart/2005/8/layout/target3"/>
    <dgm:cxn modelId="{0E2903AE-647F-4F54-9173-DF9B6A6ADA54}" type="presParOf" srcId="{01E3E404-ABE1-4A5D-B681-6D5993815711}" destId="{1C2E0A9A-7882-4D64-B970-2B96F0751356}" srcOrd="3" destOrd="0" presId="urn:microsoft.com/office/officeart/2005/8/layout/target3"/>
    <dgm:cxn modelId="{99948E94-3799-4E91-AE4F-4F5E78EF6024}" type="presParOf" srcId="{01E3E404-ABE1-4A5D-B681-6D5993815711}" destId="{1E839B50-8253-4F77-894F-6F23C0B1E3BC}" srcOrd="4" destOrd="0" presId="urn:microsoft.com/office/officeart/2005/8/layout/target3"/>
    <dgm:cxn modelId="{1EF01419-294F-40E3-AFE9-EF52C327F35E}" type="presParOf" srcId="{01E3E404-ABE1-4A5D-B681-6D5993815711}" destId="{F47B0E44-286F-4991-8E9D-243019DE3EF4}" srcOrd="5" destOrd="0" presId="urn:microsoft.com/office/officeart/2005/8/layout/target3"/>
    <dgm:cxn modelId="{7F0597B9-7F1F-4068-B75E-5B2AE99A3CDF}" type="presParOf" srcId="{01E3E404-ABE1-4A5D-B681-6D5993815711}" destId="{7915DA2B-5DE0-4820-BB10-FFA20F82E895}" srcOrd="6" destOrd="0" presId="urn:microsoft.com/office/officeart/2005/8/layout/target3"/>
    <dgm:cxn modelId="{91C03067-77E5-493F-832E-138F357841B1}" type="presParOf" srcId="{01E3E404-ABE1-4A5D-B681-6D5993815711}" destId="{859864B2-3AB9-406D-B34B-6ABCF04D463E}" srcOrd="7" destOrd="0" presId="urn:microsoft.com/office/officeart/2005/8/layout/target3"/>
    <dgm:cxn modelId="{1DD785F4-8B11-4F2E-8D9A-E097277E6497}" type="presParOf" srcId="{01E3E404-ABE1-4A5D-B681-6D5993815711}" destId="{D6AF2A03-BBAB-457A-8528-DCB9B8C36F13}" srcOrd="8" destOrd="0" presId="urn:microsoft.com/office/officeart/2005/8/layout/target3"/>
    <dgm:cxn modelId="{96A31444-22BC-4336-AAFD-4E3F4AD5ACD7}" type="presParOf" srcId="{01E3E404-ABE1-4A5D-B681-6D5993815711}" destId="{42E44D1F-0DE7-4656-96E2-8732676C573A}" srcOrd="9" destOrd="0" presId="urn:microsoft.com/office/officeart/2005/8/layout/target3"/>
    <dgm:cxn modelId="{58C5698B-20BB-4056-B5F2-B9292BC86244}" type="presParOf" srcId="{01E3E404-ABE1-4A5D-B681-6D5993815711}" destId="{9CA18773-BC0F-4EFC-BADF-B438C9C10D0A}" srcOrd="10" destOrd="0" presId="urn:microsoft.com/office/officeart/2005/8/layout/target3"/>
    <dgm:cxn modelId="{921BEE8F-196D-489D-9CB3-3574CFC111E6}" type="presParOf" srcId="{01E3E404-ABE1-4A5D-B681-6D5993815711}" destId="{03CEE37C-A9E4-4B2A-95AA-81F443C982F0}" srcOrd="11" destOrd="0" presId="urn:microsoft.com/office/officeart/2005/8/layout/target3"/>
    <dgm:cxn modelId="{F70AE2A9-7AC5-4EA9-85E7-0C2BE9D8085A}" type="presParOf" srcId="{01E3E404-ABE1-4A5D-B681-6D5993815711}" destId="{82E878BC-FA35-4C32-82EA-C1227E15F3DC}" srcOrd="12" destOrd="0" presId="urn:microsoft.com/office/officeart/2005/8/layout/target3"/>
    <dgm:cxn modelId="{3506C566-5EBA-438F-9895-AA732DAF06F2}" type="presParOf" srcId="{01E3E404-ABE1-4A5D-B681-6D5993815711}" destId="{CFC21865-533A-488A-B4B0-454CBF4DED1A}" srcOrd="13" destOrd="0" presId="urn:microsoft.com/office/officeart/2005/8/layout/target3"/>
    <dgm:cxn modelId="{3FB42DF6-AFCA-4FE4-9174-17BEED76E1B0}" type="presParOf" srcId="{01E3E404-ABE1-4A5D-B681-6D5993815711}" destId="{97A9206F-515B-4B65-89F1-A02F94A52508}" srcOrd="14" destOrd="0" presId="urn:microsoft.com/office/officeart/2005/8/layout/target3"/>
    <dgm:cxn modelId="{F8151506-97AB-4BE3-89D6-DC154032E10E}" type="presParOf" srcId="{01E3E404-ABE1-4A5D-B681-6D5993815711}" destId="{BE23784C-AB32-4DB5-8FF5-B737EA25DC15}" srcOrd="15" destOrd="0" presId="urn:microsoft.com/office/officeart/2005/8/layout/target3"/>
    <dgm:cxn modelId="{B10F6D2E-0DD7-4C4E-AEC6-2FCC1CBD57EA}" type="presParOf" srcId="{01E3E404-ABE1-4A5D-B681-6D5993815711}" destId="{D95D4D44-A78C-48C2-AF56-8B79CD18AC7E}" srcOrd="16" destOrd="0" presId="urn:microsoft.com/office/officeart/2005/8/layout/target3"/>
    <dgm:cxn modelId="{50117D35-D821-42E0-8206-C1F619F26750}" type="presParOf" srcId="{01E3E404-ABE1-4A5D-B681-6D5993815711}" destId="{176C9CEF-EF72-4C50-A4B9-421F6CBB82D4}" srcOrd="17" destOrd="0" presId="urn:microsoft.com/office/officeart/2005/8/layout/target3"/>
    <dgm:cxn modelId="{035C2CE7-1485-4904-AD58-C2C112A68D72}" type="presParOf" srcId="{01E3E404-ABE1-4A5D-B681-6D5993815711}" destId="{977B6DDA-46DD-4876-80BF-676BA585196F}" srcOrd="18" destOrd="0" presId="urn:microsoft.com/office/officeart/2005/8/layout/target3"/>
    <dgm:cxn modelId="{656F0F17-26E0-49C8-8F84-C81FBE5BB447}" type="presParOf" srcId="{01E3E404-ABE1-4A5D-B681-6D5993815711}" destId="{9B750DAC-1F82-45E9-90FE-BB3C3A2E03BA}" srcOrd="19" destOrd="0" presId="urn:microsoft.com/office/officeart/2005/8/layout/target3"/>
    <dgm:cxn modelId="{8573CC5F-421B-4C84-A064-26514B87F501}" type="presParOf" srcId="{01E3E404-ABE1-4A5D-B681-6D5993815711}" destId="{582BE27A-20C5-42B9-B76A-ED9BE58238DF}" srcOrd="20" destOrd="0" presId="urn:microsoft.com/office/officeart/2005/8/layout/target3"/>
    <dgm:cxn modelId="{9A61F4E7-3A27-407B-BEF3-F497F0690A3D}" type="presParOf" srcId="{01E3E404-ABE1-4A5D-B681-6D5993815711}" destId="{40B935C2-033D-45EE-AE2E-A36E91443345}" srcOrd="21" destOrd="0" presId="urn:microsoft.com/office/officeart/2005/8/layout/target3"/>
    <dgm:cxn modelId="{050B6EA2-0F27-4685-9786-91F0753E4BC5}" type="presParOf" srcId="{01E3E404-ABE1-4A5D-B681-6D5993815711}" destId="{B5D1374B-FE47-43FA-B4BA-003EDD6A0D9E}" srcOrd="22" destOrd="0" presId="urn:microsoft.com/office/officeart/2005/8/layout/target3"/>
    <dgm:cxn modelId="{F88D4141-6029-4671-8DCB-826BFE260599}" type="presParOf" srcId="{01E3E404-ABE1-4A5D-B681-6D5993815711}" destId="{71BE920F-D970-490D-8820-E835EA66AC1C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AF348C-3102-4A10-BC7A-2EFC735C8DD0}">
      <dsp:nvSpPr>
        <dsp:cNvPr id="0" name=""/>
        <dsp:cNvSpPr/>
      </dsp:nvSpPr>
      <dsp:spPr>
        <a:xfrm>
          <a:off x="0" y="252027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260CF7-3C10-42A2-860B-5ED0AC90F625}">
      <dsp:nvSpPr>
        <dsp:cNvPr id="0" name=""/>
        <dsp:cNvSpPr/>
      </dsp:nvSpPr>
      <dsp:spPr>
        <a:xfrm>
          <a:off x="2052228" y="252027"/>
          <a:ext cx="4788531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ZŠ a MŠ Březno</a:t>
          </a:r>
          <a:endParaRPr lang="cs-CZ" sz="1400" kern="1200" dirty="0"/>
        </a:p>
      </dsp:txBody>
      <dsp:txXfrm>
        <a:off x="2052228" y="252027"/>
        <a:ext cx="4788531" cy="513058"/>
      </dsp:txXfrm>
    </dsp:sp>
    <dsp:sp modelId="{1E839B50-8253-4F77-894F-6F23C0B1E3BC}">
      <dsp:nvSpPr>
        <dsp:cNvPr id="0" name=""/>
        <dsp:cNvSpPr/>
      </dsp:nvSpPr>
      <dsp:spPr>
        <a:xfrm>
          <a:off x="359140" y="765086"/>
          <a:ext cx="3386174" cy="33861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7B0E44-286F-4991-8E9D-243019DE3EF4}">
      <dsp:nvSpPr>
        <dsp:cNvPr id="0" name=""/>
        <dsp:cNvSpPr/>
      </dsp:nvSpPr>
      <dsp:spPr>
        <a:xfrm>
          <a:off x="2052228" y="765086"/>
          <a:ext cx="4788531" cy="33861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Dana Rudolfová</a:t>
          </a:r>
          <a:endParaRPr lang="cs-CZ" sz="1400" kern="1200" dirty="0"/>
        </a:p>
      </dsp:txBody>
      <dsp:txXfrm>
        <a:off x="2052228" y="765086"/>
        <a:ext cx="4788531" cy="513058"/>
      </dsp:txXfrm>
    </dsp:sp>
    <dsp:sp modelId="{859864B2-3AB9-406D-B34B-6ABCF04D463E}">
      <dsp:nvSpPr>
        <dsp:cNvPr id="0" name=""/>
        <dsp:cNvSpPr/>
      </dsp:nvSpPr>
      <dsp:spPr>
        <a:xfrm>
          <a:off x="718281" y="1278144"/>
          <a:ext cx="2667893" cy="266789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AF2A03-BBAB-457A-8528-DCB9B8C36F13}">
      <dsp:nvSpPr>
        <dsp:cNvPr id="0" name=""/>
        <dsp:cNvSpPr/>
      </dsp:nvSpPr>
      <dsp:spPr>
        <a:xfrm>
          <a:off x="2052228" y="1278144"/>
          <a:ext cx="4788531" cy="266789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VY_32_INOVACE_40_OBDELNIK_OBVOD_OBSAH</a:t>
          </a:r>
          <a:endParaRPr lang="cs-CZ" sz="1400" kern="1200" dirty="0"/>
        </a:p>
      </dsp:txBody>
      <dsp:txXfrm>
        <a:off x="2052228" y="1278144"/>
        <a:ext cx="4788531" cy="513054"/>
      </dsp:txXfrm>
    </dsp:sp>
    <dsp:sp modelId="{9CA18773-BC0F-4EFC-BADF-B438C9C10D0A}">
      <dsp:nvSpPr>
        <dsp:cNvPr id="0" name=""/>
        <dsp:cNvSpPr/>
      </dsp:nvSpPr>
      <dsp:spPr>
        <a:xfrm>
          <a:off x="1077419" y="1791198"/>
          <a:ext cx="1949616" cy="19496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CEE37C-A9E4-4B2A-95AA-81F443C982F0}">
      <dsp:nvSpPr>
        <dsp:cNvPr id="0" name=""/>
        <dsp:cNvSpPr/>
      </dsp:nvSpPr>
      <dsp:spPr>
        <a:xfrm>
          <a:off x="2052228" y="1791198"/>
          <a:ext cx="4788531" cy="19496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Obdélník – obvod</a:t>
          </a:r>
          <a:r>
            <a:rPr lang="cs-CZ" sz="1400" kern="1200" smtClean="0"/>
            <a:t>, obsah</a:t>
          </a:r>
          <a:endParaRPr lang="cs-CZ" sz="1400" kern="1200" dirty="0"/>
        </a:p>
      </dsp:txBody>
      <dsp:txXfrm>
        <a:off x="2052228" y="1791198"/>
        <a:ext cx="4788531" cy="513058"/>
      </dsp:txXfrm>
    </dsp:sp>
    <dsp:sp modelId="{CFC21865-533A-488A-B4B0-454CBF4DED1A}">
      <dsp:nvSpPr>
        <dsp:cNvPr id="0" name=""/>
        <dsp:cNvSpPr/>
      </dsp:nvSpPr>
      <dsp:spPr>
        <a:xfrm>
          <a:off x="1436560" y="2304257"/>
          <a:ext cx="1231335" cy="123133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A9206F-515B-4B65-89F1-A02F94A52508}">
      <dsp:nvSpPr>
        <dsp:cNvPr id="0" name=""/>
        <dsp:cNvSpPr/>
      </dsp:nvSpPr>
      <dsp:spPr>
        <a:xfrm>
          <a:off x="2052228" y="2304257"/>
          <a:ext cx="4788531" cy="123133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projektu: CZ.1.07/1.4.00/21.0360</a:t>
          </a:r>
          <a:endParaRPr lang="cs-CZ" sz="1400" kern="1200" dirty="0"/>
        </a:p>
      </dsp:txBody>
      <dsp:txXfrm>
        <a:off x="2052228" y="2304257"/>
        <a:ext cx="4788531" cy="513058"/>
      </dsp:txXfrm>
    </dsp:sp>
    <dsp:sp modelId="{D95D4D44-A78C-48C2-AF56-8B79CD18AC7E}">
      <dsp:nvSpPr>
        <dsp:cNvPr id="0" name=""/>
        <dsp:cNvSpPr/>
      </dsp:nvSpPr>
      <dsp:spPr>
        <a:xfrm>
          <a:off x="1795700" y="2817315"/>
          <a:ext cx="513054" cy="5130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6C9CEF-EF72-4C50-A4B9-421F6CBB82D4}">
      <dsp:nvSpPr>
        <dsp:cNvPr id="0" name=""/>
        <dsp:cNvSpPr/>
      </dsp:nvSpPr>
      <dsp:spPr>
        <a:xfrm>
          <a:off x="2052228" y="2817315"/>
          <a:ext cx="4788531" cy="5130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Anotace: Materiál k interaktivní tabuli – Matematika pro 4. třídu násobení 1000 v oboru do milionu</a:t>
          </a:r>
          <a:endParaRPr lang="cs-CZ" sz="1400" kern="1200" dirty="0"/>
        </a:p>
      </dsp:txBody>
      <dsp:txXfrm>
        <a:off x="2052228" y="2817315"/>
        <a:ext cx="4788531" cy="5130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187624" y="1268760"/>
          <a:ext cx="6840760" cy="4608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620688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>
          <a:xfrm>
            <a:off x="1907704" y="4797152"/>
            <a:ext cx="6480048" cy="476672"/>
          </a:xfrm>
          <a:prstGeom prst="rect">
            <a:avLst/>
          </a:prstGeom>
        </p:spPr>
        <p:txBody>
          <a:bodyPr vert="horz" tIns="0" rIns="45720" bIns="0" anchor="b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Procvičování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539552" y="4005064"/>
            <a:ext cx="7848872" cy="7920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OBVOD, OBSAH - OBDÉLNÍK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VYPLŇ TABULKU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844824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Vypočítej </a:t>
            </a:r>
            <a:r>
              <a:rPr lang="cs-CZ" dirty="0" smtClean="0"/>
              <a:t>obvody a obsahy obdélníků o straně  </a:t>
            </a:r>
            <a:r>
              <a:rPr lang="cs-CZ" sz="2400" b="1" dirty="0" smtClean="0"/>
              <a:t>a </a:t>
            </a:r>
            <a:r>
              <a:rPr lang="cs-CZ" dirty="0" err="1" smtClean="0"/>
              <a:t>a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</a:t>
            </a:r>
            <a:r>
              <a:rPr lang="cs-CZ" dirty="0" smtClean="0"/>
              <a:t>.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259632" y="2420888"/>
          <a:ext cx="6096000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</a:t>
                      </a:r>
                    </a:p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obvod 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obsah 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 = 3 cm</a:t>
                      </a:r>
                    </a:p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 = 5 cm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aseline="30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 = 4 mm</a:t>
                      </a:r>
                    </a:p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 = 2 mm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aseline="30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 = 6 km</a:t>
                      </a:r>
                    </a:p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 = 10 km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aseline="30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 = 8 m</a:t>
                      </a:r>
                    </a:p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 = 7 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aseline="30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 = 9 dm</a:t>
                      </a:r>
                    </a:p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 = 3 dm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aseline="30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VÝSLEDKY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59632" y="2420888"/>
          <a:ext cx="6096000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</a:t>
                      </a:r>
                    </a:p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obvod 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obsah 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 = 3 cm</a:t>
                      </a:r>
                    </a:p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 = 5 cm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16 cm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15 cm</a:t>
                      </a:r>
                      <a:r>
                        <a:rPr lang="cs-CZ" sz="1800" baseline="300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baseline="300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 = 4 mm</a:t>
                      </a:r>
                    </a:p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 = 2 mm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12 mm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8 mm</a:t>
                      </a:r>
                      <a:r>
                        <a:rPr lang="cs-CZ" sz="1800" baseline="300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baseline="300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 = 6 km</a:t>
                      </a:r>
                    </a:p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 = 10 km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32 km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60 km</a:t>
                      </a:r>
                      <a:r>
                        <a:rPr lang="cs-CZ" sz="1800" baseline="300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baseline="300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 = 8 m</a:t>
                      </a:r>
                    </a:p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 = 7 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30 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56 m</a:t>
                      </a:r>
                      <a:r>
                        <a:rPr lang="cs-CZ" sz="1800" baseline="300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baseline="300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 = 9 dm</a:t>
                      </a:r>
                    </a:p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 = 3 dm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24 dm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27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dm</a:t>
                      </a:r>
                      <a:r>
                        <a:rPr lang="cs-CZ" sz="1800" baseline="300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baseline="300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95536" y="1844824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Vypočti obvody a obsahy obdélníků o straně  </a:t>
            </a:r>
            <a:r>
              <a:rPr lang="cs-CZ" sz="2400" b="1" dirty="0" smtClean="0"/>
              <a:t>a </a:t>
            </a:r>
            <a:r>
              <a:rPr lang="cs-CZ" dirty="0" err="1" smtClean="0"/>
              <a:t>a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66</TotalTime>
  <Words>187</Words>
  <Application>Microsoft Office PowerPoint</Application>
  <PresentationFormat>Předvádění na obrazovce (4:3)</PresentationFormat>
  <Paragraphs>50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Tok</vt:lpstr>
      <vt:lpstr>Prezentace aplikace PowerPoint</vt:lpstr>
      <vt:lpstr>OBVOD, OBSAH - OBDÉLNÍK </vt:lpstr>
      <vt:lpstr>VYPLŇ TABULKU</vt:lpstr>
      <vt:lpstr>SPRÁVNÉ VÝSLEDKY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</dc:title>
  <dc:creator>rudolf</dc:creator>
  <cp:lastModifiedBy>Marketka</cp:lastModifiedBy>
  <cp:revision>13</cp:revision>
  <dcterms:created xsi:type="dcterms:W3CDTF">2012-05-17T15:07:17Z</dcterms:created>
  <dcterms:modified xsi:type="dcterms:W3CDTF">2012-08-25T16:17:37Z</dcterms:modified>
</cp:coreProperties>
</file>