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1" r:id="rId2"/>
    <p:sldId id="256" r:id="rId3"/>
    <p:sldId id="257" r:id="rId4"/>
    <p:sldId id="260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F0E9E4E-3461-490B-8676-5D0ACF1A8FE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08F1D28-DF12-4256-8EE7-6F0DA8E2EC65}">
      <dgm:prSet phldrT="[Text]"/>
      <dgm:spPr/>
      <dgm:t>
        <a:bodyPr/>
        <a:lstStyle/>
        <a:p>
          <a:r>
            <a:rPr lang="cs-CZ" dirty="0" smtClean="0"/>
            <a:t>Název školy: ZŠ a MŠ Březno</a:t>
          </a:r>
          <a:endParaRPr lang="cs-CZ" dirty="0"/>
        </a:p>
      </dgm:t>
    </dgm:pt>
    <dgm:pt modelId="{93D6014F-710A-4685-84D1-0D8583F7CB21}" type="parTrans" cxnId="{F1BED43C-79F6-4B3C-B3D4-C3B7413A1095}">
      <dgm:prSet/>
      <dgm:spPr/>
      <dgm:t>
        <a:bodyPr/>
        <a:lstStyle/>
        <a:p>
          <a:endParaRPr lang="cs-CZ"/>
        </a:p>
      </dgm:t>
    </dgm:pt>
    <dgm:pt modelId="{4B5EBBE7-9EC7-4D8E-90E2-47595A4D9E9D}" type="sibTrans" cxnId="{F1BED43C-79F6-4B3C-B3D4-C3B7413A1095}">
      <dgm:prSet/>
      <dgm:spPr/>
      <dgm:t>
        <a:bodyPr/>
        <a:lstStyle/>
        <a:p>
          <a:endParaRPr lang="cs-CZ"/>
        </a:p>
      </dgm:t>
    </dgm:pt>
    <dgm:pt modelId="{0DCDCCD6-E486-4794-9A99-0410BFD07E4F}">
      <dgm:prSet phldrT="[Text]"/>
      <dgm:spPr/>
      <dgm:t>
        <a:bodyPr/>
        <a:lstStyle/>
        <a:p>
          <a:r>
            <a:rPr lang="cs-CZ" dirty="0" smtClean="0"/>
            <a:t>Autor: Dana Rudolfová</a:t>
          </a:r>
          <a:endParaRPr lang="cs-CZ" dirty="0"/>
        </a:p>
      </dgm:t>
    </dgm:pt>
    <dgm:pt modelId="{E4617D26-6F7E-455D-BAE7-B69F275E7E6F}" type="parTrans" cxnId="{C2F7E25F-1890-401A-9A0C-7026B4C3290A}">
      <dgm:prSet/>
      <dgm:spPr/>
      <dgm:t>
        <a:bodyPr/>
        <a:lstStyle/>
        <a:p>
          <a:endParaRPr lang="cs-CZ"/>
        </a:p>
      </dgm:t>
    </dgm:pt>
    <dgm:pt modelId="{48EDEDFB-E898-4236-A65D-2F9D19BD9717}" type="sibTrans" cxnId="{C2F7E25F-1890-401A-9A0C-7026B4C3290A}">
      <dgm:prSet/>
      <dgm:spPr/>
      <dgm:t>
        <a:bodyPr/>
        <a:lstStyle/>
        <a:p>
          <a:endParaRPr lang="cs-CZ"/>
        </a:p>
      </dgm:t>
    </dgm:pt>
    <dgm:pt modelId="{19541AD6-FE4D-46ED-A7B5-E7C79CA1E9CD}">
      <dgm:prSet phldrT="[Text]"/>
      <dgm:spPr/>
      <dgm:t>
        <a:bodyPr/>
        <a:lstStyle/>
        <a:p>
          <a:r>
            <a:rPr lang="cs-CZ" dirty="0" smtClean="0"/>
            <a:t>Název: VY_32_INOVACE_34_RETEZEC_I</a:t>
          </a:r>
          <a:endParaRPr lang="cs-CZ" dirty="0"/>
        </a:p>
      </dgm:t>
    </dgm:pt>
    <dgm:pt modelId="{AB667AC8-818E-4E88-81A8-07780CA4C824}" type="parTrans" cxnId="{9F3B580D-2757-4C8E-B50C-31BE61C500BF}">
      <dgm:prSet/>
      <dgm:spPr/>
      <dgm:t>
        <a:bodyPr/>
        <a:lstStyle/>
        <a:p>
          <a:endParaRPr lang="cs-CZ"/>
        </a:p>
      </dgm:t>
    </dgm:pt>
    <dgm:pt modelId="{D74EEB80-A1CB-457C-AE4E-5D6D3E21BA3F}" type="sibTrans" cxnId="{9F3B580D-2757-4C8E-B50C-31BE61C500BF}">
      <dgm:prSet/>
      <dgm:spPr/>
      <dgm:t>
        <a:bodyPr/>
        <a:lstStyle/>
        <a:p>
          <a:endParaRPr lang="cs-CZ"/>
        </a:p>
      </dgm:t>
    </dgm:pt>
    <dgm:pt modelId="{D2C306FF-0570-4A91-B8CB-5F8500389801}">
      <dgm:prSet phldrT="[Text]"/>
      <dgm:spPr/>
      <dgm:t>
        <a:bodyPr/>
        <a:lstStyle/>
        <a:p>
          <a:r>
            <a:rPr lang="cs-CZ" dirty="0" smtClean="0"/>
            <a:t>Téma: Řetězec I</a:t>
          </a:r>
          <a:endParaRPr lang="cs-CZ" dirty="0"/>
        </a:p>
      </dgm:t>
    </dgm:pt>
    <dgm:pt modelId="{A68388F7-4CAB-4C94-B37F-6B27391C1CEB}" type="parTrans" cxnId="{A0E7F23C-B004-4CF1-88D9-CD693AA3A00D}">
      <dgm:prSet/>
      <dgm:spPr/>
      <dgm:t>
        <a:bodyPr/>
        <a:lstStyle/>
        <a:p>
          <a:endParaRPr lang="cs-CZ"/>
        </a:p>
      </dgm:t>
    </dgm:pt>
    <dgm:pt modelId="{A1EA3C74-999E-4E47-A58C-CC103FD09CE0}" type="sibTrans" cxnId="{A0E7F23C-B004-4CF1-88D9-CD693AA3A00D}">
      <dgm:prSet/>
      <dgm:spPr/>
      <dgm:t>
        <a:bodyPr/>
        <a:lstStyle/>
        <a:p>
          <a:endParaRPr lang="cs-CZ"/>
        </a:p>
      </dgm:t>
    </dgm:pt>
    <dgm:pt modelId="{821FF6B3-BE32-47EC-9F7C-0BE70B7C341E}">
      <dgm:prSet phldrT="[Text]"/>
      <dgm:spPr/>
      <dgm:t>
        <a:bodyPr/>
        <a:lstStyle/>
        <a:p>
          <a:r>
            <a:rPr lang="cs-CZ" dirty="0" smtClean="0"/>
            <a:t>Anotace: Materiál k interaktivní tabuli – Matematika pro 4. třídu násobení 1000 v oboru do milionu</a:t>
          </a:r>
          <a:endParaRPr lang="cs-CZ" dirty="0"/>
        </a:p>
      </dgm:t>
    </dgm:pt>
    <dgm:pt modelId="{56A070E8-B557-40DF-A562-885A282B8B75}" type="parTrans" cxnId="{245DEA8C-041D-4DF4-BE93-4DD1108C37A1}">
      <dgm:prSet/>
      <dgm:spPr/>
      <dgm:t>
        <a:bodyPr/>
        <a:lstStyle/>
        <a:p>
          <a:endParaRPr lang="cs-CZ"/>
        </a:p>
      </dgm:t>
    </dgm:pt>
    <dgm:pt modelId="{77D60AF5-6C67-4526-90E5-51DFBC338DA7}" type="sibTrans" cxnId="{245DEA8C-041D-4DF4-BE93-4DD1108C37A1}">
      <dgm:prSet/>
      <dgm:spPr/>
      <dgm:t>
        <a:bodyPr/>
        <a:lstStyle/>
        <a:p>
          <a:endParaRPr lang="cs-CZ"/>
        </a:p>
      </dgm:t>
    </dgm:pt>
    <dgm:pt modelId="{B04AFFFD-F077-48F8-8D24-EE9263E830CC}">
      <dgm:prSet phldrT="[Text]"/>
      <dgm:spPr/>
      <dgm:t>
        <a:bodyPr/>
        <a:lstStyle/>
        <a:p>
          <a:r>
            <a:rPr lang="cs-CZ" dirty="0" smtClean="0"/>
            <a:t>Číslo projektu: CZ.1.07/1.4.00/21.0360</a:t>
          </a:r>
          <a:endParaRPr lang="cs-CZ" dirty="0"/>
        </a:p>
      </dgm:t>
    </dgm:pt>
    <dgm:pt modelId="{76DA538E-ECA4-444A-BB0C-A66AEC640A77}" type="sibTrans" cxnId="{C0246B7D-A1CB-44F2-9B57-08F6DE2F1EB9}">
      <dgm:prSet/>
      <dgm:spPr/>
      <dgm:t>
        <a:bodyPr/>
        <a:lstStyle/>
        <a:p>
          <a:endParaRPr lang="cs-CZ"/>
        </a:p>
      </dgm:t>
    </dgm:pt>
    <dgm:pt modelId="{60101018-BE8D-4262-A073-4D0078DD8A0A}" type="parTrans" cxnId="{C0246B7D-A1CB-44F2-9B57-08F6DE2F1EB9}">
      <dgm:prSet/>
      <dgm:spPr/>
      <dgm:t>
        <a:bodyPr/>
        <a:lstStyle/>
        <a:p>
          <a:endParaRPr lang="cs-CZ"/>
        </a:p>
      </dgm:t>
    </dgm:pt>
    <dgm:pt modelId="{01E3E404-ABE1-4A5D-B681-6D5993815711}" type="pres">
      <dgm:prSet presAssocID="{AF0E9E4E-3461-490B-8676-5D0ACF1A8FE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3AF348C-3102-4A10-BC7A-2EFC735C8DD0}" type="pres">
      <dgm:prSet presAssocID="{B08F1D28-DF12-4256-8EE7-6F0DA8E2EC65}" presName="circle1" presStyleLbl="node1" presStyleIdx="0" presStyleCnt="6"/>
      <dgm:spPr/>
    </dgm:pt>
    <dgm:pt modelId="{E8F8CB2B-EE47-4B04-9E79-F723A4F31319}" type="pres">
      <dgm:prSet presAssocID="{B08F1D28-DF12-4256-8EE7-6F0DA8E2EC65}" presName="space" presStyleCnt="0"/>
      <dgm:spPr/>
    </dgm:pt>
    <dgm:pt modelId="{BD260CF7-3C10-42A2-860B-5ED0AC90F625}" type="pres">
      <dgm:prSet presAssocID="{B08F1D28-DF12-4256-8EE7-6F0DA8E2EC65}" presName="rect1" presStyleLbl="alignAcc1" presStyleIdx="0" presStyleCnt="6"/>
      <dgm:spPr/>
      <dgm:t>
        <a:bodyPr/>
        <a:lstStyle/>
        <a:p>
          <a:endParaRPr lang="cs-CZ"/>
        </a:p>
      </dgm:t>
    </dgm:pt>
    <dgm:pt modelId="{1C2E0A9A-7882-4D64-B970-2B96F0751356}" type="pres">
      <dgm:prSet presAssocID="{0DCDCCD6-E486-4794-9A99-0410BFD07E4F}" presName="vertSpace2" presStyleLbl="node1" presStyleIdx="0" presStyleCnt="6"/>
      <dgm:spPr/>
    </dgm:pt>
    <dgm:pt modelId="{1E839B50-8253-4F77-894F-6F23C0B1E3BC}" type="pres">
      <dgm:prSet presAssocID="{0DCDCCD6-E486-4794-9A99-0410BFD07E4F}" presName="circle2" presStyleLbl="node1" presStyleIdx="1" presStyleCnt="6"/>
      <dgm:spPr/>
    </dgm:pt>
    <dgm:pt modelId="{F47B0E44-286F-4991-8E9D-243019DE3EF4}" type="pres">
      <dgm:prSet presAssocID="{0DCDCCD6-E486-4794-9A99-0410BFD07E4F}" presName="rect2" presStyleLbl="alignAcc1" presStyleIdx="1" presStyleCnt="6"/>
      <dgm:spPr/>
      <dgm:t>
        <a:bodyPr/>
        <a:lstStyle/>
        <a:p>
          <a:endParaRPr lang="cs-CZ"/>
        </a:p>
      </dgm:t>
    </dgm:pt>
    <dgm:pt modelId="{7915DA2B-5DE0-4820-BB10-FFA20F82E895}" type="pres">
      <dgm:prSet presAssocID="{19541AD6-FE4D-46ED-A7B5-E7C79CA1E9CD}" presName="vertSpace3" presStyleLbl="node1" presStyleIdx="1" presStyleCnt="6"/>
      <dgm:spPr/>
    </dgm:pt>
    <dgm:pt modelId="{859864B2-3AB9-406D-B34B-6ABCF04D463E}" type="pres">
      <dgm:prSet presAssocID="{19541AD6-FE4D-46ED-A7B5-E7C79CA1E9CD}" presName="circle3" presStyleLbl="node1" presStyleIdx="2" presStyleCnt="6"/>
      <dgm:spPr/>
    </dgm:pt>
    <dgm:pt modelId="{D6AF2A03-BBAB-457A-8528-DCB9B8C36F13}" type="pres">
      <dgm:prSet presAssocID="{19541AD6-FE4D-46ED-A7B5-E7C79CA1E9CD}" presName="rect3" presStyleLbl="alignAcc1" presStyleIdx="2" presStyleCnt="6"/>
      <dgm:spPr/>
      <dgm:t>
        <a:bodyPr/>
        <a:lstStyle/>
        <a:p>
          <a:endParaRPr lang="cs-CZ"/>
        </a:p>
      </dgm:t>
    </dgm:pt>
    <dgm:pt modelId="{42E44D1F-0DE7-4656-96E2-8732676C573A}" type="pres">
      <dgm:prSet presAssocID="{D2C306FF-0570-4A91-B8CB-5F8500389801}" presName="vertSpace4" presStyleLbl="node1" presStyleIdx="2" presStyleCnt="6"/>
      <dgm:spPr/>
    </dgm:pt>
    <dgm:pt modelId="{9CA18773-BC0F-4EFC-BADF-B438C9C10D0A}" type="pres">
      <dgm:prSet presAssocID="{D2C306FF-0570-4A91-B8CB-5F8500389801}" presName="circle4" presStyleLbl="node1" presStyleIdx="3" presStyleCnt="6"/>
      <dgm:spPr/>
    </dgm:pt>
    <dgm:pt modelId="{03CEE37C-A9E4-4B2A-95AA-81F443C982F0}" type="pres">
      <dgm:prSet presAssocID="{D2C306FF-0570-4A91-B8CB-5F8500389801}" presName="rect4" presStyleLbl="alignAcc1" presStyleIdx="3" presStyleCnt="6"/>
      <dgm:spPr/>
      <dgm:t>
        <a:bodyPr/>
        <a:lstStyle/>
        <a:p>
          <a:endParaRPr lang="cs-CZ"/>
        </a:p>
      </dgm:t>
    </dgm:pt>
    <dgm:pt modelId="{82E878BC-FA35-4C32-82EA-C1227E15F3DC}" type="pres">
      <dgm:prSet presAssocID="{B04AFFFD-F077-48F8-8D24-EE9263E830CC}" presName="vertSpace5" presStyleLbl="node1" presStyleIdx="3" presStyleCnt="6"/>
      <dgm:spPr/>
    </dgm:pt>
    <dgm:pt modelId="{CFC21865-533A-488A-B4B0-454CBF4DED1A}" type="pres">
      <dgm:prSet presAssocID="{B04AFFFD-F077-48F8-8D24-EE9263E830CC}" presName="circle5" presStyleLbl="node1" presStyleIdx="4" presStyleCnt="6"/>
      <dgm:spPr/>
    </dgm:pt>
    <dgm:pt modelId="{97A9206F-515B-4B65-89F1-A02F94A52508}" type="pres">
      <dgm:prSet presAssocID="{B04AFFFD-F077-48F8-8D24-EE9263E830CC}" presName="rect5" presStyleLbl="alignAcc1" presStyleIdx="4" presStyleCnt="6"/>
      <dgm:spPr/>
      <dgm:t>
        <a:bodyPr/>
        <a:lstStyle/>
        <a:p>
          <a:endParaRPr lang="cs-CZ"/>
        </a:p>
      </dgm:t>
    </dgm:pt>
    <dgm:pt modelId="{BE23784C-AB32-4DB5-8FF5-B737EA25DC15}" type="pres">
      <dgm:prSet presAssocID="{821FF6B3-BE32-47EC-9F7C-0BE70B7C341E}" presName="vertSpace6" presStyleLbl="node1" presStyleIdx="4" presStyleCnt="6"/>
      <dgm:spPr/>
    </dgm:pt>
    <dgm:pt modelId="{D95D4D44-A78C-48C2-AF56-8B79CD18AC7E}" type="pres">
      <dgm:prSet presAssocID="{821FF6B3-BE32-47EC-9F7C-0BE70B7C341E}" presName="circle6" presStyleLbl="node1" presStyleIdx="5" presStyleCnt="6"/>
      <dgm:spPr/>
    </dgm:pt>
    <dgm:pt modelId="{176C9CEF-EF72-4C50-A4B9-421F6CBB82D4}" type="pres">
      <dgm:prSet presAssocID="{821FF6B3-BE32-47EC-9F7C-0BE70B7C341E}" presName="rect6" presStyleLbl="alignAcc1" presStyleIdx="5" presStyleCnt="6"/>
      <dgm:spPr/>
      <dgm:t>
        <a:bodyPr/>
        <a:lstStyle/>
        <a:p>
          <a:endParaRPr lang="cs-CZ"/>
        </a:p>
      </dgm:t>
    </dgm:pt>
    <dgm:pt modelId="{977B6DDA-46DD-4876-80BF-676BA585196F}" type="pres">
      <dgm:prSet presAssocID="{B08F1D28-DF12-4256-8EE7-6F0DA8E2EC6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750DAC-1F82-45E9-90FE-BB3C3A2E03BA}" type="pres">
      <dgm:prSet presAssocID="{0DCDCCD6-E486-4794-9A99-0410BFD07E4F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82BE27A-20C5-42B9-B76A-ED9BE58238DF}" type="pres">
      <dgm:prSet presAssocID="{19541AD6-FE4D-46ED-A7B5-E7C79CA1E9CD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35C2-033D-45EE-AE2E-A36E91443345}" type="pres">
      <dgm:prSet presAssocID="{D2C306FF-0570-4A91-B8CB-5F8500389801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D1374B-FE47-43FA-B4BA-003EDD6A0D9E}" type="pres">
      <dgm:prSet presAssocID="{B04AFFFD-F077-48F8-8D24-EE9263E830CC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1BE920F-D970-490D-8820-E835EA66AC1C}" type="pres">
      <dgm:prSet presAssocID="{821FF6B3-BE32-47EC-9F7C-0BE70B7C341E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45DEA8C-041D-4DF4-BE93-4DD1108C37A1}" srcId="{AF0E9E4E-3461-490B-8676-5D0ACF1A8FEA}" destId="{821FF6B3-BE32-47EC-9F7C-0BE70B7C341E}" srcOrd="5" destOrd="0" parTransId="{56A070E8-B557-40DF-A562-885A282B8B75}" sibTransId="{77D60AF5-6C67-4526-90E5-51DFBC338DA7}"/>
    <dgm:cxn modelId="{C2F7E25F-1890-401A-9A0C-7026B4C3290A}" srcId="{AF0E9E4E-3461-490B-8676-5D0ACF1A8FEA}" destId="{0DCDCCD6-E486-4794-9A99-0410BFD07E4F}" srcOrd="1" destOrd="0" parTransId="{E4617D26-6F7E-455D-BAE7-B69F275E7E6F}" sibTransId="{48EDEDFB-E898-4236-A65D-2F9D19BD9717}"/>
    <dgm:cxn modelId="{F1BED43C-79F6-4B3C-B3D4-C3B7413A1095}" srcId="{AF0E9E4E-3461-490B-8676-5D0ACF1A8FEA}" destId="{B08F1D28-DF12-4256-8EE7-6F0DA8E2EC65}" srcOrd="0" destOrd="0" parTransId="{93D6014F-710A-4685-84D1-0D8583F7CB21}" sibTransId="{4B5EBBE7-9EC7-4D8E-90E2-47595A4D9E9D}"/>
    <dgm:cxn modelId="{1FD3F953-B744-442D-9C9D-45C17F072C24}" type="presOf" srcId="{19541AD6-FE4D-46ED-A7B5-E7C79CA1E9CD}" destId="{D6AF2A03-BBAB-457A-8528-DCB9B8C36F13}" srcOrd="0" destOrd="0" presId="urn:microsoft.com/office/officeart/2005/8/layout/target3"/>
    <dgm:cxn modelId="{07622B1A-B362-4621-B3AF-7FA40AE6F6BC}" type="presOf" srcId="{B08F1D28-DF12-4256-8EE7-6F0DA8E2EC65}" destId="{977B6DDA-46DD-4876-80BF-676BA585196F}" srcOrd="1" destOrd="0" presId="urn:microsoft.com/office/officeart/2005/8/layout/target3"/>
    <dgm:cxn modelId="{B553FF26-3EBF-4332-A965-68E174EA4FBA}" type="presOf" srcId="{0DCDCCD6-E486-4794-9A99-0410BFD07E4F}" destId="{F47B0E44-286F-4991-8E9D-243019DE3EF4}" srcOrd="0" destOrd="0" presId="urn:microsoft.com/office/officeart/2005/8/layout/target3"/>
    <dgm:cxn modelId="{81EFA809-8986-44ED-A1DE-D989BB167B91}" type="presOf" srcId="{D2C306FF-0570-4A91-B8CB-5F8500389801}" destId="{40B935C2-033D-45EE-AE2E-A36E91443345}" srcOrd="1" destOrd="0" presId="urn:microsoft.com/office/officeart/2005/8/layout/target3"/>
    <dgm:cxn modelId="{2D1A2BB7-45B4-4171-8FB6-B7B2D86E3639}" type="presOf" srcId="{D2C306FF-0570-4A91-B8CB-5F8500389801}" destId="{03CEE37C-A9E4-4B2A-95AA-81F443C982F0}" srcOrd="0" destOrd="0" presId="urn:microsoft.com/office/officeart/2005/8/layout/target3"/>
    <dgm:cxn modelId="{ABD83CB0-0C08-4FB8-98E9-83B158124F62}" type="presOf" srcId="{B08F1D28-DF12-4256-8EE7-6F0DA8E2EC65}" destId="{BD260CF7-3C10-42A2-860B-5ED0AC90F625}" srcOrd="0" destOrd="0" presId="urn:microsoft.com/office/officeart/2005/8/layout/target3"/>
    <dgm:cxn modelId="{4E9CE411-4B8D-430A-AF50-C10E8FE75386}" type="presOf" srcId="{B04AFFFD-F077-48F8-8D24-EE9263E830CC}" destId="{B5D1374B-FE47-43FA-B4BA-003EDD6A0D9E}" srcOrd="1" destOrd="0" presId="urn:microsoft.com/office/officeart/2005/8/layout/target3"/>
    <dgm:cxn modelId="{7B8F6A43-6478-4345-9543-FD3E33FA9921}" type="presOf" srcId="{821FF6B3-BE32-47EC-9F7C-0BE70B7C341E}" destId="{176C9CEF-EF72-4C50-A4B9-421F6CBB82D4}" srcOrd="0" destOrd="0" presId="urn:microsoft.com/office/officeart/2005/8/layout/target3"/>
    <dgm:cxn modelId="{9C555AE6-2580-4C02-A7D7-683FAEAA7AF2}" type="presOf" srcId="{B04AFFFD-F077-48F8-8D24-EE9263E830CC}" destId="{97A9206F-515B-4B65-89F1-A02F94A52508}" srcOrd="0" destOrd="0" presId="urn:microsoft.com/office/officeart/2005/8/layout/target3"/>
    <dgm:cxn modelId="{66F996DB-9C7A-4A3D-8A32-5F7B8B0A947A}" type="presOf" srcId="{AF0E9E4E-3461-490B-8676-5D0ACF1A8FEA}" destId="{01E3E404-ABE1-4A5D-B681-6D5993815711}" srcOrd="0" destOrd="0" presId="urn:microsoft.com/office/officeart/2005/8/layout/target3"/>
    <dgm:cxn modelId="{9F3B580D-2757-4C8E-B50C-31BE61C500BF}" srcId="{AF0E9E4E-3461-490B-8676-5D0ACF1A8FEA}" destId="{19541AD6-FE4D-46ED-A7B5-E7C79CA1E9CD}" srcOrd="2" destOrd="0" parTransId="{AB667AC8-818E-4E88-81A8-07780CA4C824}" sibTransId="{D74EEB80-A1CB-457C-AE4E-5D6D3E21BA3F}"/>
    <dgm:cxn modelId="{BDE27592-E3BB-41C2-B898-BC0FA4FDE525}" type="presOf" srcId="{19541AD6-FE4D-46ED-A7B5-E7C79CA1E9CD}" destId="{582BE27A-20C5-42B9-B76A-ED9BE58238DF}" srcOrd="1" destOrd="0" presId="urn:microsoft.com/office/officeart/2005/8/layout/target3"/>
    <dgm:cxn modelId="{A0E7F23C-B004-4CF1-88D9-CD693AA3A00D}" srcId="{AF0E9E4E-3461-490B-8676-5D0ACF1A8FEA}" destId="{D2C306FF-0570-4A91-B8CB-5F8500389801}" srcOrd="3" destOrd="0" parTransId="{A68388F7-4CAB-4C94-B37F-6B27391C1CEB}" sibTransId="{A1EA3C74-999E-4E47-A58C-CC103FD09CE0}"/>
    <dgm:cxn modelId="{5792A0C5-4054-425D-90E7-C58776F6413F}" type="presOf" srcId="{0DCDCCD6-E486-4794-9A99-0410BFD07E4F}" destId="{9B750DAC-1F82-45E9-90FE-BB3C3A2E03BA}" srcOrd="1" destOrd="0" presId="urn:microsoft.com/office/officeart/2005/8/layout/target3"/>
    <dgm:cxn modelId="{FCD184A3-3DD1-40AA-A432-B9EF3C8FBB83}" type="presOf" srcId="{821FF6B3-BE32-47EC-9F7C-0BE70B7C341E}" destId="{71BE920F-D970-490D-8820-E835EA66AC1C}" srcOrd="1" destOrd="0" presId="urn:microsoft.com/office/officeart/2005/8/layout/target3"/>
    <dgm:cxn modelId="{C0246B7D-A1CB-44F2-9B57-08F6DE2F1EB9}" srcId="{AF0E9E4E-3461-490B-8676-5D0ACF1A8FEA}" destId="{B04AFFFD-F077-48F8-8D24-EE9263E830CC}" srcOrd="4" destOrd="0" parTransId="{60101018-BE8D-4262-A073-4D0078DD8A0A}" sibTransId="{76DA538E-ECA4-444A-BB0C-A66AEC640A77}"/>
    <dgm:cxn modelId="{581B4684-4E03-4060-A0FE-EAB2B11299A3}" type="presParOf" srcId="{01E3E404-ABE1-4A5D-B681-6D5993815711}" destId="{23AF348C-3102-4A10-BC7A-2EFC735C8DD0}" srcOrd="0" destOrd="0" presId="urn:microsoft.com/office/officeart/2005/8/layout/target3"/>
    <dgm:cxn modelId="{412238E8-7193-4EB7-BAA0-3AAF20648A8F}" type="presParOf" srcId="{01E3E404-ABE1-4A5D-B681-6D5993815711}" destId="{E8F8CB2B-EE47-4B04-9E79-F723A4F31319}" srcOrd="1" destOrd="0" presId="urn:microsoft.com/office/officeart/2005/8/layout/target3"/>
    <dgm:cxn modelId="{52E2BD20-720F-40EF-89A7-60ED9EBC4B4F}" type="presParOf" srcId="{01E3E404-ABE1-4A5D-B681-6D5993815711}" destId="{BD260CF7-3C10-42A2-860B-5ED0AC90F625}" srcOrd="2" destOrd="0" presId="urn:microsoft.com/office/officeart/2005/8/layout/target3"/>
    <dgm:cxn modelId="{A0610177-3970-4AD9-A360-11ED967C9C44}" type="presParOf" srcId="{01E3E404-ABE1-4A5D-B681-6D5993815711}" destId="{1C2E0A9A-7882-4D64-B970-2B96F0751356}" srcOrd="3" destOrd="0" presId="urn:microsoft.com/office/officeart/2005/8/layout/target3"/>
    <dgm:cxn modelId="{1240B6C8-BC18-4FD6-8DC8-0147D4927EB7}" type="presParOf" srcId="{01E3E404-ABE1-4A5D-B681-6D5993815711}" destId="{1E839B50-8253-4F77-894F-6F23C0B1E3BC}" srcOrd="4" destOrd="0" presId="urn:microsoft.com/office/officeart/2005/8/layout/target3"/>
    <dgm:cxn modelId="{6BD59A4B-2601-40D6-BB2C-3796ECA6F1D8}" type="presParOf" srcId="{01E3E404-ABE1-4A5D-B681-6D5993815711}" destId="{F47B0E44-286F-4991-8E9D-243019DE3EF4}" srcOrd="5" destOrd="0" presId="urn:microsoft.com/office/officeart/2005/8/layout/target3"/>
    <dgm:cxn modelId="{8A9578C1-65DF-48E6-B647-36226C793839}" type="presParOf" srcId="{01E3E404-ABE1-4A5D-B681-6D5993815711}" destId="{7915DA2B-5DE0-4820-BB10-FFA20F82E895}" srcOrd="6" destOrd="0" presId="urn:microsoft.com/office/officeart/2005/8/layout/target3"/>
    <dgm:cxn modelId="{F8159843-C193-45B6-A0CA-49C03B9CC4EC}" type="presParOf" srcId="{01E3E404-ABE1-4A5D-B681-6D5993815711}" destId="{859864B2-3AB9-406D-B34B-6ABCF04D463E}" srcOrd="7" destOrd="0" presId="urn:microsoft.com/office/officeart/2005/8/layout/target3"/>
    <dgm:cxn modelId="{AB35B8DF-9F1B-459E-9CF0-1D2672BAD3A4}" type="presParOf" srcId="{01E3E404-ABE1-4A5D-B681-6D5993815711}" destId="{D6AF2A03-BBAB-457A-8528-DCB9B8C36F13}" srcOrd="8" destOrd="0" presId="urn:microsoft.com/office/officeart/2005/8/layout/target3"/>
    <dgm:cxn modelId="{3EA34E5B-F8C0-4F6C-9175-78C99F5881DF}" type="presParOf" srcId="{01E3E404-ABE1-4A5D-B681-6D5993815711}" destId="{42E44D1F-0DE7-4656-96E2-8732676C573A}" srcOrd="9" destOrd="0" presId="urn:microsoft.com/office/officeart/2005/8/layout/target3"/>
    <dgm:cxn modelId="{050405D7-7085-400A-AC0D-176467714B50}" type="presParOf" srcId="{01E3E404-ABE1-4A5D-B681-6D5993815711}" destId="{9CA18773-BC0F-4EFC-BADF-B438C9C10D0A}" srcOrd="10" destOrd="0" presId="urn:microsoft.com/office/officeart/2005/8/layout/target3"/>
    <dgm:cxn modelId="{8422F144-5659-48AC-80AA-F2CDCC7D1381}" type="presParOf" srcId="{01E3E404-ABE1-4A5D-B681-6D5993815711}" destId="{03CEE37C-A9E4-4B2A-95AA-81F443C982F0}" srcOrd="11" destOrd="0" presId="urn:microsoft.com/office/officeart/2005/8/layout/target3"/>
    <dgm:cxn modelId="{93285B91-F26E-4191-9E34-36661F61EC95}" type="presParOf" srcId="{01E3E404-ABE1-4A5D-B681-6D5993815711}" destId="{82E878BC-FA35-4C32-82EA-C1227E15F3DC}" srcOrd="12" destOrd="0" presId="urn:microsoft.com/office/officeart/2005/8/layout/target3"/>
    <dgm:cxn modelId="{7E04A4CD-C475-4744-800A-F5320AA553C9}" type="presParOf" srcId="{01E3E404-ABE1-4A5D-B681-6D5993815711}" destId="{CFC21865-533A-488A-B4B0-454CBF4DED1A}" srcOrd="13" destOrd="0" presId="urn:microsoft.com/office/officeart/2005/8/layout/target3"/>
    <dgm:cxn modelId="{8258D531-0600-4C2F-B308-75227516DF3F}" type="presParOf" srcId="{01E3E404-ABE1-4A5D-B681-6D5993815711}" destId="{97A9206F-515B-4B65-89F1-A02F94A52508}" srcOrd="14" destOrd="0" presId="urn:microsoft.com/office/officeart/2005/8/layout/target3"/>
    <dgm:cxn modelId="{A53B7B60-E0BB-496E-B9B3-5DCE99A771E9}" type="presParOf" srcId="{01E3E404-ABE1-4A5D-B681-6D5993815711}" destId="{BE23784C-AB32-4DB5-8FF5-B737EA25DC15}" srcOrd="15" destOrd="0" presId="urn:microsoft.com/office/officeart/2005/8/layout/target3"/>
    <dgm:cxn modelId="{55AD16D5-55FC-4013-8EDF-E17B92D9352D}" type="presParOf" srcId="{01E3E404-ABE1-4A5D-B681-6D5993815711}" destId="{D95D4D44-A78C-48C2-AF56-8B79CD18AC7E}" srcOrd="16" destOrd="0" presId="urn:microsoft.com/office/officeart/2005/8/layout/target3"/>
    <dgm:cxn modelId="{52FF59C2-5F8E-4424-A755-7EA8D20B6675}" type="presParOf" srcId="{01E3E404-ABE1-4A5D-B681-6D5993815711}" destId="{176C9CEF-EF72-4C50-A4B9-421F6CBB82D4}" srcOrd="17" destOrd="0" presId="urn:microsoft.com/office/officeart/2005/8/layout/target3"/>
    <dgm:cxn modelId="{1D8B5555-17CD-43EF-8348-7D2001B48767}" type="presParOf" srcId="{01E3E404-ABE1-4A5D-B681-6D5993815711}" destId="{977B6DDA-46DD-4876-80BF-676BA585196F}" srcOrd="18" destOrd="0" presId="urn:microsoft.com/office/officeart/2005/8/layout/target3"/>
    <dgm:cxn modelId="{EB23BB39-A358-4CE1-9A17-4298D5998531}" type="presParOf" srcId="{01E3E404-ABE1-4A5D-B681-6D5993815711}" destId="{9B750DAC-1F82-45E9-90FE-BB3C3A2E03BA}" srcOrd="19" destOrd="0" presId="urn:microsoft.com/office/officeart/2005/8/layout/target3"/>
    <dgm:cxn modelId="{FE997008-90C6-4220-B74D-E86AB812F3CA}" type="presParOf" srcId="{01E3E404-ABE1-4A5D-B681-6D5993815711}" destId="{582BE27A-20C5-42B9-B76A-ED9BE58238DF}" srcOrd="20" destOrd="0" presId="urn:microsoft.com/office/officeart/2005/8/layout/target3"/>
    <dgm:cxn modelId="{0F468880-754A-4016-9B07-BD38A0F8B427}" type="presParOf" srcId="{01E3E404-ABE1-4A5D-B681-6D5993815711}" destId="{40B935C2-033D-45EE-AE2E-A36E91443345}" srcOrd="21" destOrd="0" presId="urn:microsoft.com/office/officeart/2005/8/layout/target3"/>
    <dgm:cxn modelId="{52DC7D4D-CEF9-465C-8F11-D2CEBC84B704}" type="presParOf" srcId="{01E3E404-ABE1-4A5D-B681-6D5993815711}" destId="{B5D1374B-FE47-43FA-B4BA-003EDD6A0D9E}" srcOrd="22" destOrd="0" presId="urn:microsoft.com/office/officeart/2005/8/layout/target3"/>
    <dgm:cxn modelId="{9EF5A539-68C1-4A0C-B474-E307B343FC00}" type="presParOf" srcId="{01E3E404-ABE1-4A5D-B681-6D5993815711}" destId="{71BE920F-D970-490D-8820-E835EA66AC1C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3AF348C-3102-4A10-BC7A-2EFC735C8DD0}">
      <dsp:nvSpPr>
        <dsp:cNvPr id="0" name=""/>
        <dsp:cNvSpPr/>
      </dsp:nvSpPr>
      <dsp:spPr>
        <a:xfrm>
          <a:off x="0" y="203199"/>
          <a:ext cx="3657600" cy="365760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260CF7-3C10-42A2-860B-5ED0AC90F625}">
      <dsp:nvSpPr>
        <dsp:cNvPr id="0" name=""/>
        <dsp:cNvSpPr/>
      </dsp:nvSpPr>
      <dsp:spPr>
        <a:xfrm>
          <a:off x="1828800" y="203199"/>
          <a:ext cx="4267200" cy="3657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Název školy: ZŠ a MŠ Březno</a:t>
          </a:r>
          <a:endParaRPr lang="cs-CZ" sz="1300" kern="1200" dirty="0"/>
        </a:p>
      </dsp:txBody>
      <dsp:txXfrm>
        <a:off x="1828800" y="203199"/>
        <a:ext cx="4267200" cy="457201"/>
      </dsp:txXfrm>
    </dsp:sp>
    <dsp:sp modelId="{1E839B50-8253-4F77-894F-6F23C0B1E3BC}">
      <dsp:nvSpPr>
        <dsp:cNvPr id="0" name=""/>
        <dsp:cNvSpPr/>
      </dsp:nvSpPr>
      <dsp:spPr>
        <a:xfrm>
          <a:off x="320040" y="660401"/>
          <a:ext cx="3017518" cy="301751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7B0E44-286F-4991-8E9D-243019DE3EF4}">
      <dsp:nvSpPr>
        <dsp:cNvPr id="0" name=""/>
        <dsp:cNvSpPr/>
      </dsp:nvSpPr>
      <dsp:spPr>
        <a:xfrm>
          <a:off x="1828800" y="660401"/>
          <a:ext cx="4267200" cy="301751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Autor: Dana Rudolfová</a:t>
          </a:r>
          <a:endParaRPr lang="cs-CZ" sz="1300" kern="1200" dirty="0"/>
        </a:p>
      </dsp:txBody>
      <dsp:txXfrm>
        <a:off x="1828800" y="660401"/>
        <a:ext cx="4267200" cy="457201"/>
      </dsp:txXfrm>
    </dsp:sp>
    <dsp:sp modelId="{859864B2-3AB9-406D-B34B-6ABCF04D463E}">
      <dsp:nvSpPr>
        <dsp:cNvPr id="0" name=""/>
        <dsp:cNvSpPr/>
      </dsp:nvSpPr>
      <dsp:spPr>
        <a:xfrm>
          <a:off x="640081" y="1117602"/>
          <a:ext cx="2377437" cy="237743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AF2A03-BBAB-457A-8528-DCB9B8C36F13}">
      <dsp:nvSpPr>
        <dsp:cNvPr id="0" name=""/>
        <dsp:cNvSpPr/>
      </dsp:nvSpPr>
      <dsp:spPr>
        <a:xfrm>
          <a:off x="1828800" y="1117602"/>
          <a:ext cx="4267200" cy="237743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Název: VY_32_INOVACE_34_RETEZEC_I</a:t>
          </a:r>
          <a:endParaRPr lang="cs-CZ" sz="1300" kern="1200" dirty="0"/>
        </a:p>
      </dsp:txBody>
      <dsp:txXfrm>
        <a:off x="1828800" y="1117602"/>
        <a:ext cx="4267200" cy="457197"/>
      </dsp:txXfrm>
    </dsp:sp>
    <dsp:sp modelId="{9CA18773-BC0F-4EFC-BADF-B438C9C10D0A}">
      <dsp:nvSpPr>
        <dsp:cNvPr id="0" name=""/>
        <dsp:cNvSpPr/>
      </dsp:nvSpPr>
      <dsp:spPr>
        <a:xfrm>
          <a:off x="960120" y="1574800"/>
          <a:ext cx="1737360" cy="173736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CEE37C-A9E4-4B2A-95AA-81F443C982F0}">
      <dsp:nvSpPr>
        <dsp:cNvPr id="0" name=""/>
        <dsp:cNvSpPr/>
      </dsp:nvSpPr>
      <dsp:spPr>
        <a:xfrm>
          <a:off x="1828800" y="1574800"/>
          <a:ext cx="4267200" cy="173736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Téma: Řetězec I</a:t>
          </a:r>
          <a:endParaRPr lang="cs-CZ" sz="1300" kern="1200" dirty="0"/>
        </a:p>
      </dsp:txBody>
      <dsp:txXfrm>
        <a:off x="1828800" y="1574800"/>
        <a:ext cx="4267200" cy="457201"/>
      </dsp:txXfrm>
    </dsp:sp>
    <dsp:sp modelId="{CFC21865-533A-488A-B4B0-454CBF4DED1A}">
      <dsp:nvSpPr>
        <dsp:cNvPr id="0" name=""/>
        <dsp:cNvSpPr/>
      </dsp:nvSpPr>
      <dsp:spPr>
        <a:xfrm>
          <a:off x="1280160" y="2032001"/>
          <a:ext cx="1097278" cy="109727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A9206F-515B-4B65-89F1-A02F94A52508}">
      <dsp:nvSpPr>
        <dsp:cNvPr id="0" name=""/>
        <dsp:cNvSpPr/>
      </dsp:nvSpPr>
      <dsp:spPr>
        <a:xfrm>
          <a:off x="1828800" y="2032001"/>
          <a:ext cx="4267200" cy="109727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Číslo projektu: CZ.1.07/1.4.00/21.0360</a:t>
          </a:r>
          <a:endParaRPr lang="cs-CZ" sz="1300" kern="1200" dirty="0"/>
        </a:p>
      </dsp:txBody>
      <dsp:txXfrm>
        <a:off x="1828800" y="2032001"/>
        <a:ext cx="4267200" cy="457201"/>
      </dsp:txXfrm>
    </dsp:sp>
    <dsp:sp modelId="{D95D4D44-A78C-48C2-AF56-8B79CD18AC7E}">
      <dsp:nvSpPr>
        <dsp:cNvPr id="0" name=""/>
        <dsp:cNvSpPr/>
      </dsp:nvSpPr>
      <dsp:spPr>
        <a:xfrm>
          <a:off x="1600201" y="2489202"/>
          <a:ext cx="457197" cy="45719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6C9CEF-EF72-4C50-A4B9-421F6CBB82D4}">
      <dsp:nvSpPr>
        <dsp:cNvPr id="0" name=""/>
        <dsp:cNvSpPr/>
      </dsp:nvSpPr>
      <dsp:spPr>
        <a:xfrm>
          <a:off x="1828800" y="2489202"/>
          <a:ext cx="4267200" cy="45719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Anotace: Materiál k interaktivní tabuli – Matematika pro 4. třídu násobení 1000 v oboru do milionu</a:t>
          </a:r>
          <a:endParaRPr lang="cs-CZ" sz="1300" kern="1200" dirty="0"/>
        </a:p>
      </dsp:txBody>
      <dsp:txXfrm>
        <a:off x="1828800" y="2489202"/>
        <a:ext cx="4267200" cy="45719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E33DE-C31A-4C5C-80F5-9602DFE48082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801CA-425C-4431-949E-8E1FBE9813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E33DE-C31A-4C5C-80F5-9602DFE48082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801CA-425C-4431-949E-8E1FBE9813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E33DE-C31A-4C5C-80F5-9602DFE48082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801CA-425C-4431-949E-8E1FBE9813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E33DE-C31A-4C5C-80F5-9602DFE48082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801CA-425C-4431-949E-8E1FBE9813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E33DE-C31A-4C5C-80F5-9602DFE48082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801CA-425C-4431-949E-8E1FBE9813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E33DE-C31A-4C5C-80F5-9602DFE48082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BC801CA-425C-4431-949E-8E1FBE98137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E33DE-C31A-4C5C-80F5-9602DFE48082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801CA-425C-4431-949E-8E1FBE9813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E33DE-C31A-4C5C-80F5-9602DFE48082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1BC801CA-425C-4431-949E-8E1FBE9813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973E33DE-C31A-4C5C-80F5-9602DFE48082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801CA-425C-4431-949E-8E1FBE9813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E33DE-C31A-4C5C-80F5-9602DFE48082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801CA-425C-4431-949E-8E1FBE9813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E33DE-C31A-4C5C-80F5-9602DFE48082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801CA-425C-4431-949E-8E1FBE9813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973E33DE-C31A-4C5C-80F5-9602DFE48082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1BC801CA-425C-4431-949E-8E1FBE98137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0502" y="620688"/>
            <a:ext cx="3456384" cy="6713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4005064"/>
            <a:ext cx="6984104" cy="1221120"/>
          </a:xfrm>
        </p:spPr>
        <p:txBody>
          <a:bodyPr/>
          <a:lstStyle/>
          <a:p>
            <a:r>
              <a:rPr lang="cs-CZ" smtClean="0"/>
              <a:t>Řetězec 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4797152"/>
            <a:ext cx="6480048" cy="476672"/>
          </a:xfrm>
        </p:spPr>
        <p:txBody>
          <a:bodyPr/>
          <a:lstStyle/>
          <a:p>
            <a:r>
              <a:rPr lang="cs-CZ" dirty="0" smtClean="0"/>
              <a:t>Procvičování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VYPOČÍTEJ PŘÍKLADY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3"/>
            <a:ext cx="8352928" cy="504056"/>
          </a:xfrm>
        </p:spPr>
        <p:txBody>
          <a:bodyPr/>
          <a:lstStyle/>
          <a:p>
            <a:pPr>
              <a:buNone/>
            </a:pPr>
            <a:r>
              <a:rPr lang="cs-CZ" sz="2400" dirty="0" smtClean="0"/>
              <a:t>Vypočítej příklady a výsledky průběžně doplňuj do řetězce.</a:t>
            </a:r>
            <a:endParaRPr lang="cs-CZ" dirty="0"/>
          </a:p>
        </p:txBody>
      </p:sp>
      <p:sp>
        <p:nvSpPr>
          <p:cNvPr id="7" name="Elipsa 6"/>
          <p:cNvSpPr/>
          <p:nvPr/>
        </p:nvSpPr>
        <p:spPr>
          <a:xfrm>
            <a:off x="395536" y="2348880"/>
            <a:ext cx="1008112" cy="720080"/>
          </a:xfrm>
          <a:prstGeom prst="ellipse">
            <a:avLst/>
          </a:prstGeom>
          <a:solidFill>
            <a:schemeClr val="bg2">
              <a:lumMod val="40000"/>
              <a:lumOff val="60000"/>
            </a:schemeClr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2051720" y="2348880"/>
            <a:ext cx="1008112" cy="720080"/>
          </a:xfrm>
          <a:prstGeom prst="ellipse">
            <a:avLst/>
          </a:prstGeom>
          <a:solidFill>
            <a:schemeClr val="bg2">
              <a:lumMod val="40000"/>
              <a:lumOff val="60000"/>
            </a:schemeClr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>
            <a:off x="3707904" y="2348880"/>
            <a:ext cx="1008112" cy="720080"/>
          </a:xfrm>
          <a:prstGeom prst="ellipse">
            <a:avLst/>
          </a:prstGeom>
          <a:solidFill>
            <a:schemeClr val="bg2">
              <a:lumMod val="40000"/>
              <a:lumOff val="60000"/>
            </a:schemeClr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Elipsa 16"/>
          <p:cNvSpPr/>
          <p:nvPr/>
        </p:nvSpPr>
        <p:spPr>
          <a:xfrm>
            <a:off x="5364088" y="2348880"/>
            <a:ext cx="1008112" cy="720080"/>
          </a:xfrm>
          <a:prstGeom prst="ellipse">
            <a:avLst/>
          </a:prstGeom>
          <a:solidFill>
            <a:schemeClr val="bg2">
              <a:lumMod val="40000"/>
              <a:lumOff val="60000"/>
            </a:schemeClr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Elipsa 23"/>
          <p:cNvSpPr/>
          <p:nvPr/>
        </p:nvSpPr>
        <p:spPr>
          <a:xfrm>
            <a:off x="7020272" y="2348880"/>
            <a:ext cx="1008112" cy="720080"/>
          </a:xfrm>
          <a:prstGeom prst="ellipse">
            <a:avLst/>
          </a:prstGeom>
          <a:solidFill>
            <a:schemeClr val="bg2">
              <a:lumMod val="40000"/>
              <a:lumOff val="60000"/>
            </a:schemeClr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Elipsa 25"/>
          <p:cNvSpPr/>
          <p:nvPr/>
        </p:nvSpPr>
        <p:spPr>
          <a:xfrm>
            <a:off x="467544" y="3645024"/>
            <a:ext cx="1008112" cy="720080"/>
          </a:xfrm>
          <a:prstGeom prst="ellipse">
            <a:avLst/>
          </a:prstGeom>
          <a:solidFill>
            <a:schemeClr val="bg2">
              <a:lumMod val="40000"/>
              <a:lumOff val="60000"/>
            </a:schemeClr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Elipsa 26"/>
          <p:cNvSpPr/>
          <p:nvPr/>
        </p:nvSpPr>
        <p:spPr>
          <a:xfrm>
            <a:off x="2123728" y="3645024"/>
            <a:ext cx="1008112" cy="720080"/>
          </a:xfrm>
          <a:prstGeom prst="ellipse">
            <a:avLst/>
          </a:prstGeom>
          <a:solidFill>
            <a:schemeClr val="bg2">
              <a:lumMod val="40000"/>
              <a:lumOff val="60000"/>
            </a:schemeClr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Elipsa 27"/>
          <p:cNvSpPr/>
          <p:nvPr/>
        </p:nvSpPr>
        <p:spPr>
          <a:xfrm>
            <a:off x="3779912" y="3645024"/>
            <a:ext cx="1008112" cy="720080"/>
          </a:xfrm>
          <a:prstGeom prst="ellipse">
            <a:avLst/>
          </a:prstGeom>
          <a:solidFill>
            <a:schemeClr val="bg2">
              <a:lumMod val="40000"/>
              <a:lumOff val="60000"/>
            </a:schemeClr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Elipsa 28"/>
          <p:cNvSpPr/>
          <p:nvPr/>
        </p:nvSpPr>
        <p:spPr>
          <a:xfrm>
            <a:off x="5436096" y="3645024"/>
            <a:ext cx="1008112" cy="720080"/>
          </a:xfrm>
          <a:prstGeom prst="ellipse">
            <a:avLst/>
          </a:prstGeom>
          <a:solidFill>
            <a:schemeClr val="bg2">
              <a:lumMod val="40000"/>
              <a:lumOff val="60000"/>
            </a:schemeClr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Elipsa 29"/>
          <p:cNvSpPr/>
          <p:nvPr/>
        </p:nvSpPr>
        <p:spPr>
          <a:xfrm>
            <a:off x="7092280" y="3645024"/>
            <a:ext cx="1008112" cy="720080"/>
          </a:xfrm>
          <a:prstGeom prst="ellipse">
            <a:avLst/>
          </a:prstGeom>
          <a:solidFill>
            <a:schemeClr val="bg2">
              <a:lumMod val="40000"/>
              <a:lumOff val="60000"/>
            </a:schemeClr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Elipsa 38"/>
          <p:cNvSpPr/>
          <p:nvPr/>
        </p:nvSpPr>
        <p:spPr>
          <a:xfrm>
            <a:off x="467544" y="5013176"/>
            <a:ext cx="1008112" cy="720080"/>
          </a:xfrm>
          <a:prstGeom prst="ellipse">
            <a:avLst/>
          </a:prstGeom>
          <a:solidFill>
            <a:schemeClr val="bg2">
              <a:lumMod val="40000"/>
              <a:lumOff val="60000"/>
            </a:schemeClr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Elipsa 39"/>
          <p:cNvSpPr/>
          <p:nvPr/>
        </p:nvSpPr>
        <p:spPr>
          <a:xfrm>
            <a:off x="2123728" y="5013176"/>
            <a:ext cx="1008112" cy="720080"/>
          </a:xfrm>
          <a:prstGeom prst="ellipse">
            <a:avLst/>
          </a:prstGeom>
          <a:solidFill>
            <a:schemeClr val="bg2">
              <a:lumMod val="40000"/>
              <a:lumOff val="60000"/>
            </a:schemeClr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Elipsa 40"/>
          <p:cNvSpPr/>
          <p:nvPr/>
        </p:nvSpPr>
        <p:spPr>
          <a:xfrm>
            <a:off x="3779912" y="5013176"/>
            <a:ext cx="1008112" cy="720080"/>
          </a:xfrm>
          <a:prstGeom prst="ellipse">
            <a:avLst/>
          </a:prstGeom>
          <a:solidFill>
            <a:schemeClr val="bg2">
              <a:lumMod val="40000"/>
              <a:lumOff val="60000"/>
            </a:schemeClr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Elipsa 41"/>
          <p:cNvSpPr/>
          <p:nvPr/>
        </p:nvSpPr>
        <p:spPr>
          <a:xfrm>
            <a:off x="5436096" y="5013176"/>
            <a:ext cx="1008112" cy="720080"/>
          </a:xfrm>
          <a:prstGeom prst="ellipse">
            <a:avLst/>
          </a:prstGeom>
          <a:solidFill>
            <a:schemeClr val="bg2">
              <a:lumMod val="40000"/>
              <a:lumOff val="60000"/>
            </a:schemeClr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Elipsa 42"/>
          <p:cNvSpPr/>
          <p:nvPr/>
        </p:nvSpPr>
        <p:spPr>
          <a:xfrm>
            <a:off x="7092280" y="5013176"/>
            <a:ext cx="1008112" cy="720080"/>
          </a:xfrm>
          <a:prstGeom prst="ellipse">
            <a:avLst/>
          </a:prstGeom>
          <a:solidFill>
            <a:schemeClr val="bg2">
              <a:lumMod val="40000"/>
              <a:lumOff val="60000"/>
            </a:schemeClr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Elipsa 43"/>
          <p:cNvSpPr/>
          <p:nvPr/>
        </p:nvSpPr>
        <p:spPr>
          <a:xfrm>
            <a:off x="3131840" y="6137920"/>
            <a:ext cx="1008112" cy="720080"/>
          </a:xfrm>
          <a:prstGeom prst="ellipse">
            <a:avLst/>
          </a:prstGeom>
          <a:solidFill>
            <a:schemeClr val="bg2">
              <a:lumMod val="40000"/>
              <a:lumOff val="60000"/>
            </a:schemeClr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Elipsa 44"/>
          <p:cNvSpPr/>
          <p:nvPr/>
        </p:nvSpPr>
        <p:spPr>
          <a:xfrm>
            <a:off x="4788024" y="6137920"/>
            <a:ext cx="1008112" cy="720080"/>
          </a:xfrm>
          <a:prstGeom prst="ellipse">
            <a:avLst/>
          </a:prstGeom>
          <a:solidFill>
            <a:schemeClr val="bg2">
              <a:lumMod val="40000"/>
              <a:lumOff val="60000"/>
            </a:schemeClr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TextovéPole 48"/>
          <p:cNvSpPr txBox="1"/>
          <p:nvPr/>
        </p:nvSpPr>
        <p:spPr>
          <a:xfrm>
            <a:off x="683568" y="2348880"/>
            <a:ext cx="4320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8</a:t>
            </a:r>
            <a:endParaRPr lang="cs-CZ" sz="4000" b="1" dirty="0"/>
          </a:p>
        </p:txBody>
      </p:sp>
      <p:cxnSp>
        <p:nvCxnSpPr>
          <p:cNvPr id="67" name="Přímá spojovací šipka 66"/>
          <p:cNvCxnSpPr>
            <a:stCxn id="7" idx="6"/>
          </p:cNvCxnSpPr>
          <p:nvPr/>
        </p:nvCxnSpPr>
        <p:spPr>
          <a:xfrm>
            <a:off x="1403648" y="2708920"/>
            <a:ext cx="720080" cy="0"/>
          </a:xfrm>
          <a:prstGeom prst="straightConnector1">
            <a:avLst/>
          </a:prstGeom>
          <a:ln w="57150">
            <a:solidFill>
              <a:srgbClr val="00206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Přímá spojovací šipka 69"/>
          <p:cNvCxnSpPr/>
          <p:nvPr/>
        </p:nvCxnSpPr>
        <p:spPr>
          <a:xfrm flipV="1">
            <a:off x="3059832" y="2708920"/>
            <a:ext cx="720080" cy="14810"/>
          </a:xfrm>
          <a:prstGeom prst="straightConnector1">
            <a:avLst/>
          </a:prstGeom>
          <a:ln w="57150">
            <a:solidFill>
              <a:srgbClr val="00206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Přímá spojovací šipka 73"/>
          <p:cNvCxnSpPr/>
          <p:nvPr/>
        </p:nvCxnSpPr>
        <p:spPr>
          <a:xfrm flipV="1">
            <a:off x="4716016" y="2708920"/>
            <a:ext cx="720080" cy="14810"/>
          </a:xfrm>
          <a:prstGeom prst="straightConnector1">
            <a:avLst/>
          </a:prstGeom>
          <a:ln w="57150">
            <a:solidFill>
              <a:srgbClr val="00206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Přímá spojovací šipka 74"/>
          <p:cNvCxnSpPr/>
          <p:nvPr/>
        </p:nvCxnSpPr>
        <p:spPr>
          <a:xfrm flipV="1">
            <a:off x="6372200" y="2708920"/>
            <a:ext cx="720080" cy="14810"/>
          </a:xfrm>
          <a:prstGeom prst="straightConnector1">
            <a:avLst/>
          </a:prstGeom>
          <a:ln w="57150">
            <a:solidFill>
              <a:srgbClr val="00206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Přímá spojovací šipka 79"/>
          <p:cNvCxnSpPr/>
          <p:nvPr/>
        </p:nvCxnSpPr>
        <p:spPr>
          <a:xfrm>
            <a:off x="1475656" y="4005064"/>
            <a:ext cx="720080" cy="0"/>
          </a:xfrm>
          <a:prstGeom prst="straightConnector1">
            <a:avLst/>
          </a:prstGeom>
          <a:ln w="57150">
            <a:solidFill>
              <a:srgbClr val="00206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" name="Přímá spojovací šipka 80"/>
          <p:cNvCxnSpPr/>
          <p:nvPr/>
        </p:nvCxnSpPr>
        <p:spPr>
          <a:xfrm flipV="1">
            <a:off x="3131840" y="4005064"/>
            <a:ext cx="720080" cy="14810"/>
          </a:xfrm>
          <a:prstGeom prst="straightConnector1">
            <a:avLst/>
          </a:prstGeom>
          <a:ln w="57150">
            <a:solidFill>
              <a:srgbClr val="00206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Přímá spojovací šipka 81"/>
          <p:cNvCxnSpPr/>
          <p:nvPr/>
        </p:nvCxnSpPr>
        <p:spPr>
          <a:xfrm flipV="1">
            <a:off x="4788024" y="4005064"/>
            <a:ext cx="720080" cy="14810"/>
          </a:xfrm>
          <a:prstGeom prst="straightConnector1">
            <a:avLst/>
          </a:prstGeom>
          <a:ln w="57150">
            <a:solidFill>
              <a:srgbClr val="00206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Přímá spojovací šipka 82"/>
          <p:cNvCxnSpPr/>
          <p:nvPr/>
        </p:nvCxnSpPr>
        <p:spPr>
          <a:xfrm flipV="1">
            <a:off x="6444208" y="4005064"/>
            <a:ext cx="720080" cy="14810"/>
          </a:xfrm>
          <a:prstGeom prst="straightConnector1">
            <a:avLst/>
          </a:prstGeom>
          <a:ln w="57150">
            <a:solidFill>
              <a:srgbClr val="00206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Přímá spojovací šipka 83"/>
          <p:cNvCxnSpPr/>
          <p:nvPr/>
        </p:nvCxnSpPr>
        <p:spPr>
          <a:xfrm>
            <a:off x="1475656" y="5373216"/>
            <a:ext cx="720080" cy="0"/>
          </a:xfrm>
          <a:prstGeom prst="straightConnector1">
            <a:avLst/>
          </a:prstGeom>
          <a:ln w="57150">
            <a:solidFill>
              <a:srgbClr val="00206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Přímá spojovací šipka 84"/>
          <p:cNvCxnSpPr/>
          <p:nvPr/>
        </p:nvCxnSpPr>
        <p:spPr>
          <a:xfrm flipV="1">
            <a:off x="3131840" y="5373216"/>
            <a:ext cx="720080" cy="14810"/>
          </a:xfrm>
          <a:prstGeom prst="straightConnector1">
            <a:avLst/>
          </a:prstGeom>
          <a:ln w="57150">
            <a:solidFill>
              <a:srgbClr val="00206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6" name="Přímá spojovací šipka 85"/>
          <p:cNvCxnSpPr/>
          <p:nvPr/>
        </p:nvCxnSpPr>
        <p:spPr>
          <a:xfrm flipV="1">
            <a:off x="4788024" y="5373216"/>
            <a:ext cx="720080" cy="14810"/>
          </a:xfrm>
          <a:prstGeom prst="straightConnector1">
            <a:avLst/>
          </a:prstGeom>
          <a:ln w="57150">
            <a:solidFill>
              <a:srgbClr val="00206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7" name="Přímá spojovací šipka 86"/>
          <p:cNvCxnSpPr/>
          <p:nvPr/>
        </p:nvCxnSpPr>
        <p:spPr>
          <a:xfrm flipV="1">
            <a:off x="6444208" y="5373216"/>
            <a:ext cx="720080" cy="14810"/>
          </a:xfrm>
          <a:prstGeom prst="straightConnector1">
            <a:avLst/>
          </a:prstGeom>
          <a:ln w="57150">
            <a:solidFill>
              <a:srgbClr val="00206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8" name="Přímá spojovací šipka 87"/>
          <p:cNvCxnSpPr/>
          <p:nvPr/>
        </p:nvCxnSpPr>
        <p:spPr>
          <a:xfrm>
            <a:off x="4139952" y="6497960"/>
            <a:ext cx="720080" cy="0"/>
          </a:xfrm>
          <a:prstGeom prst="straightConnector1">
            <a:avLst/>
          </a:prstGeom>
          <a:ln w="57150">
            <a:solidFill>
              <a:srgbClr val="00206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9" name="TextovéPole 88"/>
          <p:cNvSpPr txBox="1"/>
          <p:nvPr/>
        </p:nvSpPr>
        <p:spPr>
          <a:xfrm>
            <a:off x="1115616" y="2060848"/>
            <a:ext cx="129614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dirty="0" smtClean="0"/>
              <a:t>x7</a:t>
            </a:r>
            <a:endParaRPr lang="cs-CZ" sz="2200" dirty="0"/>
          </a:p>
        </p:txBody>
      </p:sp>
      <p:sp>
        <p:nvSpPr>
          <p:cNvPr id="90" name="TextovéPole 89"/>
          <p:cNvSpPr txBox="1"/>
          <p:nvPr/>
        </p:nvSpPr>
        <p:spPr>
          <a:xfrm>
            <a:off x="2771800" y="2060848"/>
            <a:ext cx="129614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dirty="0" smtClean="0"/>
              <a:t>x9</a:t>
            </a:r>
            <a:endParaRPr lang="cs-CZ" sz="2200" dirty="0"/>
          </a:p>
        </p:txBody>
      </p:sp>
      <p:sp>
        <p:nvSpPr>
          <p:cNvPr id="91" name="TextovéPole 90"/>
          <p:cNvSpPr txBox="1"/>
          <p:nvPr/>
        </p:nvSpPr>
        <p:spPr>
          <a:xfrm>
            <a:off x="4355976" y="2060848"/>
            <a:ext cx="129614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dirty="0" smtClean="0"/>
              <a:t>+46</a:t>
            </a:r>
            <a:endParaRPr lang="cs-CZ" sz="2200" dirty="0"/>
          </a:p>
        </p:txBody>
      </p:sp>
      <p:sp>
        <p:nvSpPr>
          <p:cNvPr id="92" name="TextovéPole 91"/>
          <p:cNvSpPr txBox="1"/>
          <p:nvPr/>
        </p:nvSpPr>
        <p:spPr>
          <a:xfrm>
            <a:off x="6084168" y="2060848"/>
            <a:ext cx="129614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dirty="0" smtClean="0"/>
              <a:t>:11</a:t>
            </a:r>
            <a:endParaRPr lang="cs-CZ" sz="2200" dirty="0"/>
          </a:p>
        </p:txBody>
      </p:sp>
      <p:sp>
        <p:nvSpPr>
          <p:cNvPr id="93" name="TextovéPole 92"/>
          <p:cNvSpPr txBox="1"/>
          <p:nvPr/>
        </p:nvSpPr>
        <p:spPr>
          <a:xfrm>
            <a:off x="1187624" y="3356992"/>
            <a:ext cx="129614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dirty="0" smtClean="0"/>
              <a:t>+20000</a:t>
            </a:r>
            <a:endParaRPr lang="cs-CZ" sz="2200" dirty="0"/>
          </a:p>
        </p:txBody>
      </p:sp>
      <p:sp>
        <p:nvSpPr>
          <p:cNvPr id="94" name="TextovéPole 93"/>
          <p:cNvSpPr txBox="1"/>
          <p:nvPr/>
        </p:nvSpPr>
        <p:spPr>
          <a:xfrm>
            <a:off x="2843808" y="3356992"/>
            <a:ext cx="129614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dirty="0" smtClean="0"/>
              <a:t>:500</a:t>
            </a:r>
            <a:endParaRPr lang="cs-CZ" sz="2200" dirty="0"/>
          </a:p>
        </p:txBody>
      </p:sp>
      <p:sp>
        <p:nvSpPr>
          <p:cNvPr id="95" name="TextovéPole 94"/>
          <p:cNvSpPr txBox="1"/>
          <p:nvPr/>
        </p:nvSpPr>
        <p:spPr>
          <a:xfrm>
            <a:off x="4427984" y="3356992"/>
            <a:ext cx="129614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dirty="0" smtClean="0"/>
              <a:t>x300</a:t>
            </a:r>
            <a:endParaRPr lang="cs-CZ" sz="2200" dirty="0"/>
          </a:p>
        </p:txBody>
      </p:sp>
      <p:sp>
        <p:nvSpPr>
          <p:cNvPr id="96" name="TextovéPole 95"/>
          <p:cNvSpPr txBox="1"/>
          <p:nvPr/>
        </p:nvSpPr>
        <p:spPr>
          <a:xfrm>
            <a:off x="6156176" y="3356992"/>
            <a:ext cx="129614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dirty="0" smtClean="0"/>
              <a:t>:150</a:t>
            </a:r>
            <a:endParaRPr lang="cs-CZ" sz="2200" dirty="0"/>
          </a:p>
        </p:txBody>
      </p:sp>
      <p:sp>
        <p:nvSpPr>
          <p:cNvPr id="97" name="TextovéPole 96"/>
          <p:cNvSpPr txBox="1"/>
          <p:nvPr/>
        </p:nvSpPr>
        <p:spPr>
          <a:xfrm>
            <a:off x="1187624" y="4725144"/>
            <a:ext cx="129614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dirty="0" smtClean="0"/>
              <a:t>:4</a:t>
            </a:r>
            <a:endParaRPr lang="cs-CZ" sz="2200" dirty="0"/>
          </a:p>
        </p:txBody>
      </p:sp>
      <p:sp>
        <p:nvSpPr>
          <p:cNvPr id="98" name="TextovéPole 97"/>
          <p:cNvSpPr txBox="1"/>
          <p:nvPr/>
        </p:nvSpPr>
        <p:spPr>
          <a:xfrm>
            <a:off x="2843808" y="4725144"/>
            <a:ext cx="129614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dirty="0" smtClean="0"/>
              <a:t>+20000</a:t>
            </a:r>
            <a:endParaRPr lang="cs-CZ" sz="2200" dirty="0"/>
          </a:p>
        </p:txBody>
      </p:sp>
      <p:sp>
        <p:nvSpPr>
          <p:cNvPr id="99" name="TextovéPole 98"/>
          <p:cNvSpPr txBox="1"/>
          <p:nvPr/>
        </p:nvSpPr>
        <p:spPr>
          <a:xfrm>
            <a:off x="4499992" y="4725144"/>
            <a:ext cx="129614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dirty="0" smtClean="0"/>
              <a:t>:9000</a:t>
            </a:r>
            <a:endParaRPr lang="cs-CZ" sz="2200" dirty="0"/>
          </a:p>
        </p:txBody>
      </p:sp>
      <p:sp>
        <p:nvSpPr>
          <p:cNvPr id="100" name="TextovéPole 99"/>
          <p:cNvSpPr txBox="1"/>
          <p:nvPr/>
        </p:nvSpPr>
        <p:spPr>
          <a:xfrm>
            <a:off x="6156176" y="4725144"/>
            <a:ext cx="129614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dirty="0" smtClean="0"/>
              <a:t>x30</a:t>
            </a:r>
            <a:endParaRPr lang="cs-CZ" sz="2200" dirty="0"/>
          </a:p>
        </p:txBody>
      </p:sp>
      <p:sp>
        <p:nvSpPr>
          <p:cNvPr id="101" name="TextovéPole 100"/>
          <p:cNvSpPr txBox="1"/>
          <p:nvPr/>
        </p:nvSpPr>
        <p:spPr>
          <a:xfrm>
            <a:off x="3779912" y="5921896"/>
            <a:ext cx="129614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dirty="0" smtClean="0"/>
              <a:t>:9</a:t>
            </a:r>
            <a:endParaRPr lang="cs-CZ" sz="2200" dirty="0"/>
          </a:p>
        </p:txBody>
      </p:sp>
      <p:cxnSp>
        <p:nvCxnSpPr>
          <p:cNvPr id="134" name="Pravoúhlá spojovací čára 133"/>
          <p:cNvCxnSpPr>
            <a:stCxn id="24" idx="4"/>
            <a:endCxn id="26" idx="0"/>
          </p:cNvCxnSpPr>
          <p:nvPr/>
        </p:nvCxnSpPr>
        <p:spPr>
          <a:xfrm rot="5400000">
            <a:off x="3959932" y="80628"/>
            <a:ext cx="576064" cy="6552728"/>
          </a:xfrm>
          <a:prstGeom prst="bentConnector3">
            <a:avLst>
              <a:gd name="adj1" fmla="val 29879"/>
            </a:avLst>
          </a:prstGeom>
          <a:ln w="57150">
            <a:solidFill>
              <a:srgbClr val="00206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7" name="Pravoúhlá spojovací čára 136"/>
          <p:cNvCxnSpPr>
            <a:stCxn id="43" idx="4"/>
            <a:endCxn id="44" idx="0"/>
          </p:cNvCxnSpPr>
          <p:nvPr/>
        </p:nvCxnSpPr>
        <p:spPr>
          <a:xfrm rot="5400000">
            <a:off x="5413784" y="3955368"/>
            <a:ext cx="404664" cy="3960440"/>
          </a:xfrm>
          <a:prstGeom prst="bentConnector3">
            <a:avLst>
              <a:gd name="adj1" fmla="val 30904"/>
            </a:avLst>
          </a:prstGeom>
          <a:ln w="57150">
            <a:solidFill>
              <a:srgbClr val="00206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1" name="TextovéPole 140"/>
          <p:cNvSpPr txBox="1"/>
          <p:nvPr/>
        </p:nvSpPr>
        <p:spPr>
          <a:xfrm>
            <a:off x="-180528" y="3212976"/>
            <a:ext cx="129614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dirty="0" smtClean="0"/>
              <a:t>x100</a:t>
            </a:r>
            <a:endParaRPr lang="cs-CZ" sz="2200" dirty="0"/>
          </a:p>
        </p:txBody>
      </p:sp>
      <p:sp>
        <p:nvSpPr>
          <p:cNvPr id="142" name="TextovéPole 141"/>
          <p:cNvSpPr txBox="1"/>
          <p:nvPr/>
        </p:nvSpPr>
        <p:spPr>
          <a:xfrm>
            <a:off x="-180528" y="4437112"/>
            <a:ext cx="129614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dirty="0" smtClean="0"/>
              <a:t>x10000</a:t>
            </a:r>
            <a:endParaRPr lang="cs-CZ" sz="2200" dirty="0"/>
          </a:p>
        </p:txBody>
      </p:sp>
      <p:cxnSp>
        <p:nvCxnSpPr>
          <p:cNvPr id="153" name="Pravoúhlá spojovací čára 152"/>
          <p:cNvCxnSpPr>
            <a:stCxn id="30" idx="4"/>
            <a:endCxn id="39" idx="0"/>
          </p:cNvCxnSpPr>
          <p:nvPr/>
        </p:nvCxnSpPr>
        <p:spPr>
          <a:xfrm rot="5400000">
            <a:off x="3959932" y="1376772"/>
            <a:ext cx="648072" cy="6624736"/>
          </a:xfrm>
          <a:prstGeom prst="bentConnector3">
            <a:avLst>
              <a:gd name="adj1" fmla="val 36089"/>
            </a:avLst>
          </a:prstGeom>
          <a:ln w="57150">
            <a:solidFill>
              <a:srgbClr val="00206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5" name="TextovéPole 154"/>
          <p:cNvSpPr txBox="1"/>
          <p:nvPr/>
        </p:nvSpPr>
        <p:spPr>
          <a:xfrm>
            <a:off x="2411760" y="5805264"/>
            <a:ext cx="129614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dirty="0" smtClean="0"/>
              <a:t>:100</a:t>
            </a:r>
            <a:endParaRPr lang="cs-CZ" sz="2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VÝSLEDKY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3"/>
            <a:ext cx="8352928" cy="504056"/>
          </a:xfrm>
        </p:spPr>
        <p:txBody>
          <a:bodyPr/>
          <a:lstStyle/>
          <a:p>
            <a:pPr>
              <a:buNone/>
            </a:pPr>
            <a:r>
              <a:rPr lang="cs-CZ" sz="2400" dirty="0" smtClean="0"/>
              <a:t>Vypočítej příklady a výsledky průběžně doplňuj do řetězce.</a:t>
            </a:r>
            <a:endParaRPr lang="cs-CZ" dirty="0"/>
          </a:p>
        </p:txBody>
      </p:sp>
      <p:sp>
        <p:nvSpPr>
          <p:cNvPr id="7" name="Elipsa 6"/>
          <p:cNvSpPr/>
          <p:nvPr/>
        </p:nvSpPr>
        <p:spPr>
          <a:xfrm>
            <a:off x="395536" y="2348880"/>
            <a:ext cx="1008112" cy="720080"/>
          </a:xfrm>
          <a:prstGeom prst="ellipse">
            <a:avLst/>
          </a:prstGeom>
          <a:solidFill>
            <a:schemeClr val="bg2">
              <a:lumMod val="40000"/>
              <a:lumOff val="60000"/>
            </a:schemeClr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2051720" y="2348880"/>
            <a:ext cx="1008112" cy="720080"/>
          </a:xfrm>
          <a:prstGeom prst="ellipse">
            <a:avLst/>
          </a:prstGeom>
          <a:solidFill>
            <a:schemeClr val="bg2">
              <a:lumMod val="40000"/>
              <a:lumOff val="60000"/>
            </a:schemeClr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>
            <a:off x="3707904" y="2348880"/>
            <a:ext cx="1008112" cy="720080"/>
          </a:xfrm>
          <a:prstGeom prst="ellipse">
            <a:avLst/>
          </a:prstGeom>
          <a:solidFill>
            <a:schemeClr val="bg2">
              <a:lumMod val="40000"/>
              <a:lumOff val="60000"/>
            </a:schemeClr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Elipsa 16"/>
          <p:cNvSpPr/>
          <p:nvPr/>
        </p:nvSpPr>
        <p:spPr>
          <a:xfrm>
            <a:off x="5364088" y="2348880"/>
            <a:ext cx="1008112" cy="720080"/>
          </a:xfrm>
          <a:prstGeom prst="ellipse">
            <a:avLst/>
          </a:prstGeom>
          <a:solidFill>
            <a:schemeClr val="bg2">
              <a:lumMod val="40000"/>
              <a:lumOff val="60000"/>
            </a:schemeClr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Elipsa 23"/>
          <p:cNvSpPr/>
          <p:nvPr/>
        </p:nvSpPr>
        <p:spPr>
          <a:xfrm>
            <a:off x="7020272" y="2348880"/>
            <a:ext cx="1008112" cy="720080"/>
          </a:xfrm>
          <a:prstGeom prst="ellipse">
            <a:avLst/>
          </a:prstGeom>
          <a:solidFill>
            <a:schemeClr val="bg2">
              <a:lumMod val="40000"/>
              <a:lumOff val="60000"/>
            </a:schemeClr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Elipsa 25"/>
          <p:cNvSpPr/>
          <p:nvPr/>
        </p:nvSpPr>
        <p:spPr>
          <a:xfrm>
            <a:off x="467544" y="3645024"/>
            <a:ext cx="1008112" cy="720080"/>
          </a:xfrm>
          <a:prstGeom prst="ellipse">
            <a:avLst/>
          </a:prstGeom>
          <a:solidFill>
            <a:schemeClr val="bg2">
              <a:lumMod val="40000"/>
              <a:lumOff val="60000"/>
            </a:schemeClr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Elipsa 26"/>
          <p:cNvSpPr/>
          <p:nvPr/>
        </p:nvSpPr>
        <p:spPr>
          <a:xfrm>
            <a:off x="2123728" y="3645024"/>
            <a:ext cx="1008112" cy="720080"/>
          </a:xfrm>
          <a:prstGeom prst="ellipse">
            <a:avLst/>
          </a:prstGeom>
          <a:solidFill>
            <a:schemeClr val="bg2">
              <a:lumMod val="40000"/>
              <a:lumOff val="60000"/>
            </a:schemeClr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Elipsa 27"/>
          <p:cNvSpPr/>
          <p:nvPr/>
        </p:nvSpPr>
        <p:spPr>
          <a:xfrm>
            <a:off x="3779912" y="3645024"/>
            <a:ext cx="1008112" cy="720080"/>
          </a:xfrm>
          <a:prstGeom prst="ellipse">
            <a:avLst/>
          </a:prstGeom>
          <a:solidFill>
            <a:schemeClr val="bg2">
              <a:lumMod val="40000"/>
              <a:lumOff val="60000"/>
            </a:schemeClr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Elipsa 28"/>
          <p:cNvSpPr/>
          <p:nvPr/>
        </p:nvSpPr>
        <p:spPr>
          <a:xfrm>
            <a:off x="5436096" y="3645024"/>
            <a:ext cx="1008112" cy="720080"/>
          </a:xfrm>
          <a:prstGeom prst="ellipse">
            <a:avLst/>
          </a:prstGeom>
          <a:solidFill>
            <a:schemeClr val="bg2">
              <a:lumMod val="40000"/>
              <a:lumOff val="60000"/>
            </a:schemeClr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Elipsa 29"/>
          <p:cNvSpPr/>
          <p:nvPr/>
        </p:nvSpPr>
        <p:spPr>
          <a:xfrm>
            <a:off x="7092280" y="3645024"/>
            <a:ext cx="1008112" cy="720080"/>
          </a:xfrm>
          <a:prstGeom prst="ellipse">
            <a:avLst/>
          </a:prstGeom>
          <a:solidFill>
            <a:schemeClr val="bg2">
              <a:lumMod val="40000"/>
              <a:lumOff val="60000"/>
            </a:schemeClr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Elipsa 38"/>
          <p:cNvSpPr/>
          <p:nvPr/>
        </p:nvSpPr>
        <p:spPr>
          <a:xfrm>
            <a:off x="467544" y="5013176"/>
            <a:ext cx="1008112" cy="720080"/>
          </a:xfrm>
          <a:prstGeom prst="ellipse">
            <a:avLst/>
          </a:prstGeom>
          <a:solidFill>
            <a:schemeClr val="bg2">
              <a:lumMod val="40000"/>
              <a:lumOff val="60000"/>
            </a:schemeClr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Elipsa 39"/>
          <p:cNvSpPr/>
          <p:nvPr/>
        </p:nvSpPr>
        <p:spPr>
          <a:xfrm>
            <a:off x="2123728" y="5013176"/>
            <a:ext cx="1008112" cy="720080"/>
          </a:xfrm>
          <a:prstGeom prst="ellipse">
            <a:avLst/>
          </a:prstGeom>
          <a:solidFill>
            <a:schemeClr val="bg2">
              <a:lumMod val="40000"/>
              <a:lumOff val="60000"/>
            </a:schemeClr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Elipsa 40"/>
          <p:cNvSpPr/>
          <p:nvPr/>
        </p:nvSpPr>
        <p:spPr>
          <a:xfrm>
            <a:off x="3779912" y="5013176"/>
            <a:ext cx="1008112" cy="720080"/>
          </a:xfrm>
          <a:prstGeom prst="ellipse">
            <a:avLst/>
          </a:prstGeom>
          <a:solidFill>
            <a:schemeClr val="bg2">
              <a:lumMod val="40000"/>
              <a:lumOff val="60000"/>
            </a:schemeClr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Elipsa 41"/>
          <p:cNvSpPr/>
          <p:nvPr/>
        </p:nvSpPr>
        <p:spPr>
          <a:xfrm>
            <a:off x="5436096" y="5013176"/>
            <a:ext cx="1008112" cy="720080"/>
          </a:xfrm>
          <a:prstGeom prst="ellipse">
            <a:avLst/>
          </a:prstGeom>
          <a:solidFill>
            <a:schemeClr val="bg2">
              <a:lumMod val="40000"/>
              <a:lumOff val="60000"/>
            </a:schemeClr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Elipsa 42"/>
          <p:cNvSpPr/>
          <p:nvPr/>
        </p:nvSpPr>
        <p:spPr>
          <a:xfrm>
            <a:off x="7092280" y="5013176"/>
            <a:ext cx="1008112" cy="720080"/>
          </a:xfrm>
          <a:prstGeom prst="ellipse">
            <a:avLst/>
          </a:prstGeom>
          <a:solidFill>
            <a:schemeClr val="bg2">
              <a:lumMod val="40000"/>
              <a:lumOff val="60000"/>
            </a:schemeClr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Elipsa 43"/>
          <p:cNvSpPr/>
          <p:nvPr/>
        </p:nvSpPr>
        <p:spPr>
          <a:xfrm>
            <a:off x="3131840" y="6137920"/>
            <a:ext cx="1008112" cy="720080"/>
          </a:xfrm>
          <a:prstGeom prst="ellipse">
            <a:avLst/>
          </a:prstGeom>
          <a:solidFill>
            <a:schemeClr val="bg2">
              <a:lumMod val="40000"/>
              <a:lumOff val="60000"/>
            </a:schemeClr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Elipsa 44"/>
          <p:cNvSpPr/>
          <p:nvPr/>
        </p:nvSpPr>
        <p:spPr>
          <a:xfrm>
            <a:off x="4788024" y="6137920"/>
            <a:ext cx="1008112" cy="720080"/>
          </a:xfrm>
          <a:prstGeom prst="ellipse">
            <a:avLst/>
          </a:prstGeom>
          <a:solidFill>
            <a:schemeClr val="bg2">
              <a:lumMod val="40000"/>
              <a:lumOff val="60000"/>
            </a:schemeClr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TextovéPole 48"/>
          <p:cNvSpPr txBox="1"/>
          <p:nvPr/>
        </p:nvSpPr>
        <p:spPr>
          <a:xfrm>
            <a:off x="683568" y="2348880"/>
            <a:ext cx="4320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8</a:t>
            </a:r>
            <a:endParaRPr lang="cs-CZ" sz="4000" b="1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1979712" y="2492896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56</a:t>
            </a:r>
            <a:endParaRPr lang="cs-CZ" sz="2400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3635896" y="2492896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504</a:t>
            </a:r>
            <a:endParaRPr lang="cs-CZ" sz="2400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5292080" y="2492896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550</a:t>
            </a:r>
            <a:endParaRPr lang="cs-CZ" sz="2400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6948264" y="2492896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50</a:t>
            </a:r>
            <a:endParaRPr lang="cs-CZ" sz="2400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395536" y="3789040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5000</a:t>
            </a:r>
            <a:endParaRPr lang="cs-CZ" sz="2400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2051720" y="3789040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25000</a:t>
            </a:r>
            <a:endParaRPr lang="cs-CZ" sz="2400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3707904" y="3789040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50</a:t>
            </a:r>
            <a:endParaRPr lang="cs-CZ" sz="2400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5364088" y="3789040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15000</a:t>
            </a:r>
            <a:endParaRPr lang="cs-CZ" sz="2400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7020272" y="3789040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100</a:t>
            </a:r>
            <a:endParaRPr lang="cs-CZ" sz="2400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251520" y="5157192"/>
            <a:ext cx="15121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1000000</a:t>
            </a:r>
            <a:endParaRPr lang="cs-CZ" sz="2000" dirty="0"/>
          </a:p>
        </p:txBody>
      </p:sp>
      <p:sp>
        <p:nvSpPr>
          <p:cNvPr id="60" name="TextovéPole 59"/>
          <p:cNvSpPr txBox="1"/>
          <p:nvPr/>
        </p:nvSpPr>
        <p:spPr>
          <a:xfrm>
            <a:off x="1907704" y="5157192"/>
            <a:ext cx="15121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250000</a:t>
            </a:r>
            <a:endParaRPr lang="cs-CZ" sz="2000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3635896" y="5157192"/>
            <a:ext cx="129614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dirty="0" smtClean="0"/>
              <a:t>270000</a:t>
            </a:r>
            <a:endParaRPr lang="cs-CZ" sz="2200" dirty="0"/>
          </a:p>
        </p:txBody>
      </p:sp>
      <p:sp>
        <p:nvSpPr>
          <p:cNvPr id="62" name="TextovéPole 61"/>
          <p:cNvSpPr txBox="1"/>
          <p:nvPr/>
        </p:nvSpPr>
        <p:spPr>
          <a:xfrm>
            <a:off x="5364088" y="5157192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30</a:t>
            </a:r>
            <a:endParaRPr lang="cs-CZ" sz="2400" dirty="0"/>
          </a:p>
        </p:txBody>
      </p:sp>
      <p:sp>
        <p:nvSpPr>
          <p:cNvPr id="63" name="TextovéPole 62"/>
          <p:cNvSpPr txBox="1"/>
          <p:nvPr/>
        </p:nvSpPr>
        <p:spPr>
          <a:xfrm>
            <a:off x="7020272" y="5157192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900</a:t>
            </a:r>
            <a:endParaRPr lang="cs-CZ" sz="2400" dirty="0"/>
          </a:p>
        </p:txBody>
      </p:sp>
      <p:sp>
        <p:nvSpPr>
          <p:cNvPr id="64" name="TextovéPole 63"/>
          <p:cNvSpPr txBox="1"/>
          <p:nvPr/>
        </p:nvSpPr>
        <p:spPr>
          <a:xfrm>
            <a:off x="3059832" y="6281936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9</a:t>
            </a:r>
            <a:endParaRPr lang="cs-CZ" sz="2400" dirty="0"/>
          </a:p>
        </p:txBody>
      </p:sp>
      <p:sp>
        <p:nvSpPr>
          <p:cNvPr id="65" name="TextovéPole 64"/>
          <p:cNvSpPr txBox="1"/>
          <p:nvPr/>
        </p:nvSpPr>
        <p:spPr>
          <a:xfrm>
            <a:off x="5076056" y="6137920"/>
            <a:ext cx="4320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1</a:t>
            </a:r>
            <a:endParaRPr lang="cs-CZ" sz="4000" b="1" dirty="0"/>
          </a:p>
        </p:txBody>
      </p:sp>
      <p:cxnSp>
        <p:nvCxnSpPr>
          <p:cNvPr id="67" name="Přímá spojovací šipka 66"/>
          <p:cNvCxnSpPr>
            <a:stCxn id="7" idx="6"/>
          </p:cNvCxnSpPr>
          <p:nvPr/>
        </p:nvCxnSpPr>
        <p:spPr>
          <a:xfrm>
            <a:off x="1403648" y="2708920"/>
            <a:ext cx="720080" cy="0"/>
          </a:xfrm>
          <a:prstGeom prst="straightConnector1">
            <a:avLst/>
          </a:prstGeom>
          <a:ln w="57150">
            <a:solidFill>
              <a:srgbClr val="00206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Přímá spojovací šipka 69"/>
          <p:cNvCxnSpPr/>
          <p:nvPr/>
        </p:nvCxnSpPr>
        <p:spPr>
          <a:xfrm flipV="1">
            <a:off x="3059832" y="2708920"/>
            <a:ext cx="720080" cy="14810"/>
          </a:xfrm>
          <a:prstGeom prst="straightConnector1">
            <a:avLst/>
          </a:prstGeom>
          <a:ln w="57150">
            <a:solidFill>
              <a:srgbClr val="00206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Přímá spojovací šipka 73"/>
          <p:cNvCxnSpPr/>
          <p:nvPr/>
        </p:nvCxnSpPr>
        <p:spPr>
          <a:xfrm flipV="1">
            <a:off x="4716016" y="2708920"/>
            <a:ext cx="720080" cy="14810"/>
          </a:xfrm>
          <a:prstGeom prst="straightConnector1">
            <a:avLst/>
          </a:prstGeom>
          <a:ln w="57150">
            <a:solidFill>
              <a:srgbClr val="00206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Přímá spojovací šipka 74"/>
          <p:cNvCxnSpPr/>
          <p:nvPr/>
        </p:nvCxnSpPr>
        <p:spPr>
          <a:xfrm flipV="1">
            <a:off x="6372200" y="2708920"/>
            <a:ext cx="720080" cy="14810"/>
          </a:xfrm>
          <a:prstGeom prst="straightConnector1">
            <a:avLst/>
          </a:prstGeom>
          <a:ln w="57150">
            <a:solidFill>
              <a:srgbClr val="00206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Přímá spojovací šipka 79"/>
          <p:cNvCxnSpPr/>
          <p:nvPr/>
        </p:nvCxnSpPr>
        <p:spPr>
          <a:xfrm>
            <a:off x="1475656" y="4005064"/>
            <a:ext cx="720080" cy="0"/>
          </a:xfrm>
          <a:prstGeom prst="straightConnector1">
            <a:avLst/>
          </a:prstGeom>
          <a:ln w="57150">
            <a:solidFill>
              <a:srgbClr val="00206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" name="Přímá spojovací šipka 80"/>
          <p:cNvCxnSpPr/>
          <p:nvPr/>
        </p:nvCxnSpPr>
        <p:spPr>
          <a:xfrm flipV="1">
            <a:off x="3131840" y="4005064"/>
            <a:ext cx="720080" cy="14810"/>
          </a:xfrm>
          <a:prstGeom prst="straightConnector1">
            <a:avLst/>
          </a:prstGeom>
          <a:ln w="57150">
            <a:solidFill>
              <a:srgbClr val="00206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Přímá spojovací šipka 81"/>
          <p:cNvCxnSpPr/>
          <p:nvPr/>
        </p:nvCxnSpPr>
        <p:spPr>
          <a:xfrm flipV="1">
            <a:off x="4788024" y="4005064"/>
            <a:ext cx="720080" cy="14810"/>
          </a:xfrm>
          <a:prstGeom prst="straightConnector1">
            <a:avLst/>
          </a:prstGeom>
          <a:ln w="57150">
            <a:solidFill>
              <a:srgbClr val="00206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Přímá spojovací šipka 82"/>
          <p:cNvCxnSpPr/>
          <p:nvPr/>
        </p:nvCxnSpPr>
        <p:spPr>
          <a:xfrm flipV="1">
            <a:off x="6444208" y="4005064"/>
            <a:ext cx="720080" cy="14810"/>
          </a:xfrm>
          <a:prstGeom prst="straightConnector1">
            <a:avLst/>
          </a:prstGeom>
          <a:ln w="57150">
            <a:solidFill>
              <a:srgbClr val="00206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Přímá spojovací šipka 83"/>
          <p:cNvCxnSpPr/>
          <p:nvPr/>
        </p:nvCxnSpPr>
        <p:spPr>
          <a:xfrm>
            <a:off x="1475656" y="5373216"/>
            <a:ext cx="720080" cy="0"/>
          </a:xfrm>
          <a:prstGeom prst="straightConnector1">
            <a:avLst/>
          </a:prstGeom>
          <a:ln w="57150">
            <a:solidFill>
              <a:srgbClr val="00206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Přímá spojovací šipka 84"/>
          <p:cNvCxnSpPr/>
          <p:nvPr/>
        </p:nvCxnSpPr>
        <p:spPr>
          <a:xfrm flipV="1">
            <a:off x="3131840" y="5373216"/>
            <a:ext cx="720080" cy="14810"/>
          </a:xfrm>
          <a:prstGeom prst="straightConnector1">
            <a:avLst/>
          </a:prstGeom>
          <a:ln w="57150">
            <a:solidFill>
              <a:srgbClr val="00206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6" name="Přímá spojovací šipka 85"/>
          <p:cNvCxnSpPr/>
          <p:nvPr/>
        </p:nvCxnSpPr>
        <p:spPr>
          <a:xfrm flipV="1">
            <a:off x="4788024" y="5373216"/>
            <a:ext cx="720080" cy="14810"/>
          </a:xfrm>
          <a:prstGeom prst="straightConnector1">
            <a:avLst/>
          </a:prstGeom>
          <a:ln w="57150">
            <a:solidFill>
              <a:srgbClr val="00206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7" name="Přímá spojovací šipka 86"/>
          <p:cNvCxnSpPr/>
          <p:nvPr/>
        </p:nvCxnSpPr>
        <p:spPr>
          <a:xfrm flipV="1">
            <a:off x="6444208" y="5373216"/>
            <a:ext cx="720080" cy="14810"/>
          </a:xfrm>
          <a:prstGeom prst="straightConnector1">
            <a:avLst/>
          </a:prstGeom>
          <a:ln w="57150">
            <a:solidFill>
              <a:srgbClr val="00206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8" name="Přímá spojovací šipka 87"/>
          <p:cNvCxnSpPr/>
          <p:nvPr/>
        </p:nvCxnSpPr>
        <p:spPr>
          <a:xfrm>
            <a:off x="4139952" y="6497960"/>
            <a:ext cx="720080" cy="0"/>
          </a:xfrm>
          <a:prstGeom prst="straightConnector1">
            <a:avLst/>
          </a:prstGeom>
          <a:ln w="57150">
            <a:solidFill>
              <a:srgbClr val="00206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9" name="TextovéPole 88"/>
          <p:cNvSpPr txBox="1"/>
          <p:nvPr/>
        </p:nvSpPr>
        <p:spPr>
          <a:xfrm>
            <a:off x="1115616" y="2060848"/>
            <a:ext cx="129614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dirty="0" smtClean="0"/>
              <a:t>x7</a:t>
            </a:r>
            <a:endParaRPr lang="cs-CZ" sz="2200" dirty="0"/>
          </a:p>
        </p:txBody>
      </p:sp>
      <p:sp>
        <p:nvSpPr>
          <p:cNvPr id="90" name="TextovéPole 89"/>
          <p:cNvSpPr txBox="1"/>
          <p:nvPr/>
        </p:nvSpPr>
        <p:spPr>
          <a:xfrm>
            <a:off x="2771800" y="2060848"/>
            <a:ext cx="129614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dirty="0" smtClean="0"/>
              <a:t>x9</a:t>
            </a:r>
            <a:endParaRPr lang="cs-CZ" sz="2200" dirty="0"/>
          </a:p>
        </p:txBody>
      </p:sp>
      <p:sp>
        <p:nvSpPr>
          <p:cNvPr id="91" name="TextovéPole 90"/>
          <p:cNvSpPr txBox="1"/>
          <p:nvPr/>
        </p:nvSpPr>
        <p:spPr>
          <a:xfrm>
            <a:off x="4355976" y="2060848"/>
            <a:ext cx="129614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dirty="0" smtClean="0"/>
              <a:t>+46</a:t>
            </a:r>
            <a:endParaRPr lang="cs-CZ" sz="2200" dirty="0"/>
          </a:p>
        </p:txBody>
      </p:sp>
      <p:sp>
        <p:nvSpPr>
          <p:cNvPr id="92" name="TextovéPole 91"/>
          <p:cNvSpPr txBox="1"/>
          <p:nvPr/>
        </p:nvSpPr>
        <p:spPr>
          <a:xfrm>
            <a:off x="6084168" y="2060848"/>
            <a:ext cx="129614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dirty="0" smtClean="0"/>
              <a:t>:11</a:t>
            </a:r>
            <a:endParaRPr lang="cs-CZ" sz="2200" dirty="0"/>
          </a:p>
        </p:txBody>
      </p:sp>
      <p:sp>
        <p:nvSpPr>
          <p:cNvPr id="93" name="TextovéPole 92"/>
          <p:cNvSpPr txBox="1"/>
          <p:nvPr/>
        </p:nvSpPr>
        <p:spPr>
          <a:xfrm>
            <a:off x="1187624" y="3356992"/>
            <a:ext cx="129614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dirty="0" smtClean="0"/>
              <a:t>+20000</a:t>
            </a:r>
            <a:endParaRPr lang="cs-CZ" sz="2200" dirty="0"/>
          </a:p>
        </p:txBody>
      </p:sp>
      <p:sp>
        <p:nvSpPr>
          <p:cNvPr id="94" name="TextovéPole 93"/>
          <p:cNvSpPr txBox="1"/>
          <p:nvPr/>
        </p:nvSpPr>
        <p:spPr>
          <a:xfrm>
            <a:off x="2843808" y="3356992"/>
            <a:ext cx="129614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dirty="0" smtClean="0"/>
              <a:t>:500</a:t>
            </a:r>
            <a:endParaRPr lang="cs-CZ" sz="2200" dirty="0"/>
          </a:p>
        </p:txBody>
      </p:sp>
      <p:sp>
        <p:nvSpPr>
          <p:cNvPr id="95" name="TextovéPole 94"/>
          <p:cNvSpPr txBox="1"/>
          <p:nvPr/>
        </p:nvSpPr>
        <p:spPr>
          <a:xfrm>
            <a:off x="4427984" y="3356992"/>
            <a:ext cx="129614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dirty="0" smtClean="0"/>
              <a:t>x300</a:t>
            </a:r>
            <a:endParaRPr lang="cs-CZ" sz="2200" dirty="0"/>
          </a:p>
        </p:txBody>
      </p:sp>
      <p:sp>
        <p:nvSpPr>
          <p:cNvPr id="96" name="TextovéPole 95"/>
          <p:cNvSpPr txBox="1"/>
          <p:nvPr/>
        </p:nvSpPr>
        <p:spPr>
          <a:xfrm>
            <a:off x="6156176" y="3356992"/>
            <a:ext cx="129614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dirty="0" smtClean="0"/>
              <a:t>:150</a:t>
            </a:r>
            <a:endParaRPr lang="cs-CZ" sz="2200" dirty="0"/>
          </a:p>
        </p:txBody>
      </p:sp>
      <p:sp>
        <p:nvSpPr>
          <p:cNvPr id="97" name="TextovéPole 96"/>
          <p:cNvSpPr txBox="1"/>
          <p:nvPr/>
        </p:nvSpPr>
        <p:spPr>
          <a:xfrm>
            <a:off x="1187624" y="4725144"/>
            <a:ext cx="129614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dirty="0" smtClean="0"/>
              <a:t>:4</a:t>
            </a:r>
            <a:endParaRPr lang="cs-CZ" sz="2200" dirty="0"/>
          </a:p>
        </p:txBody>
      </p:sp>
      <p:sp>
        <p:nvSpPr>
          <p:cNvPr id="98" name="TextovéPole 97"/>
          <p:cNvSpPr txBox="1"/>
          <p:nvPr/>
        </p:nvSpPr>
        <p:spPr>
          <a:xfrm>
            <a:off x="2843808" y="4725144"/>
            <a:ext cx="129614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dirty="0" smtClean="0"/>
              <a:t>+20000</a:t>
            </a:r>
            <a:endParaRPr lang="cs-CZ" sz="2200" dirty="0"/>
          </a:p>
        </p:txBody>
      </p:sp>
      <p:sp>
        <p:nvSpPr>
          <p:cNvPr id="99" name="TextovéPole 98"/>
          <p:cNvSpPr txBox="1"/>
          <p:nvPr/>
        </p:nvSpPr>
        <p:spPr>
          <a:xfrm>
            <a:off x="4499992" y="4725144"/>
            <a:ext cx="129614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dirty="0" smtClean="0"/>
              <a:t>:9000</a:t>
            </a:r>
            <a:endParaRPr lang="cs-CZ" sz="2200" dirty="0"/>
          </a:p>
        </p:txBody>
      </p:sp>
      <p:sp>
        <p:nvSpPr>
          <p:cNvPr id="100" name="TextovéPole 99"/>
          <p:cNvSpPr txBox="1"/>
          <p:nvPr/>
        </p:nvSpPr>
        <p:spPr>
          <a:xfrm>
            <a:off x="6156176" y="4725144"/>
            <a:ext cx="129614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dirty="0" smtClean="0"/>
              <a:t>x30</a:t>
            </a:r>
            <a:endParaRPr lang="cs-CZ" sz="2200" dirty="0"/>
          </a:p>
        </p:txBody>
      </p:sp>
      <p:sp>
        <p:nvSpPr>
          <p:cNvPr id="101" name="TextovéPole 100"/>
          <p:cNvSpPr txBox="1"/>
          <p:nvPr/>
        </p:nvSpPr>
        <p:spPr>
          <a:xfrm>
            <a:off x="3779912" y="5921896"/>
            <a:ext cx="129614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dirty="0" smtClean="0"/>
              <a:t>:9</a:t>
            </a:r>
            <a:endParaRPr lang="cs-CZ" sz="2200" dirty="0"/>
          </a:p>
        </p:txBody>
      </p:sp>
      <p:cxnSp>
        <p:nvCxnSpPr>
          <p:cNvPr id="134" name="Pravoúhlá spojovací čára 133"/>
          <p:cNvCxnSpPr>
            <a:stCxn id="24" idx="4"/>
            <a:endCxn id="26" idx="0"/>
          </p:cNvCxnSpPr>
          <p:nvPr/>
        </p:nvCxnSpPr>
        <p:spPr>
          <a:xfrm rot="5400000">
            <a:off x="3959932" y="80628"/>
            <a:ext cx="576064" cy="6552728"/>
          </a:xfrm>
          <a:prstGeom prst="bentConnector3">
            <a:avLst>
              <a:gd name="adj1" fmla="val 29879"/>
            </a:avLst>
          </a:prstGeom>
          <a:ln w="57150">
            <a:solidFill>
              <a:srgbClr val="00206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7" name="Pravoúhlá spojovací čára 136"/>
          <p:cNvCxnSpPr>
            <a:stCxn id="43" idx="4"/>
            <a:endCxn id="44" idx="0"/>
          </p:cNvCxnSpPr>
          <p:nvPr/>
        </p:nvCxnSpPr>
        <p:spPr>
          <a:xfrm rot="5400000">
            <a:off x="5413784" y="3955368"/>
            <a:ext cx="404664" cy="3960440"/>
          </a:xfrm>
          <a:prstGeom prst="bentConnector3">
            <a:avLst>
              <a:gd name="adj1" fmla="val 30904"/>
            </a:avLst>
          </a:prstGeom>
          <a:ln w="57150">
            <a:solidFill>
              <a:srgbClr val="00206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1" name="TextovéPole 140"/>
          <p:cNvSpPr txBox="1"/>
          <p:nvPr/>
        </p:nvSpPr>
        <p:spPr>
          <a:xfrm>
            <a:off x="-180528" y="3212976"/>
            <a:ext cx="129614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dirty="0" smtClean="0"/>
              <a:t>x100</a:t>
            </a:r>
            <a:endParaRPr lang="cs-CZ" sz="2200" dirty="0"/>
          </a:p>
        </p:txBody>
      </p:sp>
      <p:sp>
        <p:nvSpPr>
          <p:cNvPr id="142" name="TextovéPole 141"/>
          <p:cNvSpPr txBox="1"/>
          <p:nvPr/>
        </p:nvSpPr>
        <p:spPr>
          <a:xfrm>
            <a:off x="-180528" y="4437112"/>
            <a:ext cx="129614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dirty="0" smtClean="0"/>
              <a:t>x10000</a:t>
            </a:r>
            <a:endParaRPr lang="cs-CZ" sz="2200" dirty="0"/>
          </a:p>
        </p:txBody>
      </p:sp>
      <p:cxnSp>
        <p:nvCxnSpPr>
          <p:cNvPr id="153" name="Pravoúhlá spojovací čára 152"/>
          <p:cNvCxnSpPr>
            <a:stCxn id="30" idx="4"/>
            <a:endCxn id="39" idx="0"/>
          </p:cNvCxnSpPr>
          <p:nvPr/>
        </p:nvCxnSpPr>
        <p:spPr>
          <a:xfrm rot="5400000">
            <a:off x="3959932" y="1376772"/>
            <a:ext cx="648072" cy="6624736"/>
          </a:xfrm>
          <a:prstGeom prst="bentConnector3">
            <a:avLst>
              <a:gd name="adj1" fmla="val 36089"/>
            </a:avLst>
          </a:prstGeom>
          <a:ln w="57150">
            <a:solidFill>
              <a:srgbClr val="00206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5" name="TextovéPole 154"/>
          <p:cNvSpPr txBox="1"/>
          <p:nvPr/>
        </p:nvSpPr>
        <p:spPr>
          <a:xfrm>
            <a:off x="2411760" y="5805264"/>
            <a:ext cx="129614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dirty="0" smtClean="0"/>
              <a:t>:100</a:t>
            </a:r>
            <a:endParaRPr lang="cs-CZ" sz="2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Technický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143</TotalTime>
  <Words>135</Words>
  <Application>Microsoft Office PowerPoint</Application>
  <PresentationFormat>Předvádění na obrazovce (4:3)</PresentationFormat>
  <Paragraphs>62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Technický</vt:lpstr>
      <vt:lpstr>Prezentace aplikace PowerPoint</vt:lpstr>
      <vt:lpstr>Řetězec I</vt:lpstr>
      <vt:lpstr>VYPOČÍTEJ PŘÍKLADY</vt:lpstr>
      <vt:lpstr>SPRÁVNÉ VÝSLEDKY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dělení</dc:title>
  <dc:creator>rudolf</dc:creator>
  <cp:lastModifiedBy>Marketka</cp:lastModifiedBy>
  <cp:revision>19</cp:revision>
  <dcterms:created xsi:type="dcterms:W3CDTF">2012-05-17T15:07:17Z</dcterms:created>
  <dcterms:modified xsi:type="dcterms:W3CDTF">2012-08-25T16:18:07Z</dcterms:modified>
</cp:coreProperties>
</file>