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6" r:id="rId3"/>
    <p:sldId id="258" r:id="rId4"/>
    <p:sldId id="259" r:id="rId5"/>
    <p:sldId id="260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3A0F48-43C5-4E8A-BBFA-FE005FA357E6}" type="doc">
      <dgm:prSet loTypeId="urn:microsoft.com/office/officeart/2009/layout/CirclePictureHierarchy" loCatId="hierarchy" qsTypeId="urn:microsoft.com/office/officeart/2005/8/quickstyle/3d2" qsCatId="3D" csTypeId="urn:microsoft.com/office/officeart/2005/8/colors/accent3_2" csCatId="accent3" phldr="1"/>
      <dgm:spPr/>
      <dgm:t>
        <a:bodyPr/>
        <a:lstStyle/>
        <a:p>
          <a:endParaRPr lang="cs-CZ"/>
        </a:p>
      </dgm:t>
    </dgm:pt>
    <dgm:pt modelId="{C57CDC1E-956A-46E4-BECC-228A7DBD98D7}">
      <dgm:prSet phldrT="[Text]" custT="1"/>
      <dgm:spPr/>
      <dgm:t>
        <a:bodyPr/>
        <a:lstStyle/>
        <a:p>
          <a:pPr algn="ctr"/>
          <a:r>
            <a:rPr lang="cs-CZ" sz="2000" b="1" dirty="0" smtClean="0"/>
            <a:t>Veličiny na osách</a:t>
          </a:r>
          <a:endParaRPr lang="cs-CZ" sz="2000" b="1" dirty="0"/>
        </a:p>
      </dgm:t>
    </dgm:pt>
    <dgm:pt modelId="{7F850C01-42A8-4028-8289-0964D07EFDFB}" type="parTrans" cxnId="{68D0BD16-4986-4DCF-916C-9EAF9B301DF1}">
      <dgm:prSet/>
      <dgm:spPr/>
      <dgm:t>
        <a:bodyPr/>
        <a:lstStyle/>
        <a:p>
          <a:endParaRPr lang="cs-CZ"/>
        </a:p>
      </dgm:t>
    </dgm:pt>
    <dgm:pt modelId="{ADC3B961-EC57-477C-8A0D-AB2B7525BC88}" type="sibTrans" cxnId="{68D0BD16-4986-4DCF-916C-9EAF9B301DF1}">
      <dgm:prSet/>
      <dgm:spPr/>
      <dgm:t>
        <a:bodyPr/>
        <a:lstStyle/>
        <a:p>
          <a:endParaRPr lang="cs-CZ"/>
        </a:p>
      </dgm:t>
    </dgm:pt>
    <dgm:pt modelId="{F18DC80A-3B1A-44A4-A22D-135D03CD8F90}">
      <dgm:prSet phldrT="[Text]" custT="1"/>
      <dgm:spPr/>
      <dgm:t>
        <a:bodyPr/>
        <a:lstStyle/>
        <a:p>
          <a:pPr algn="ctr"/>
          <a:r>
            <a:rPr lang="cs-CZ" sz="2000" b="1" smtClean="0"/>
            <a:t>Svislá osa</a:t>
          </a:r>
          <a:endParaRPr lang="cs-CZ" sz="2000" b="1" dirty="0"/>
        </a:p>
      </dgm:t>
    </dgm:pt>
    <dgm:pt modelId="{CC462546-4C5D-4A25-9375-1AA50FB8C863}" type="parTrans" cxnId="{D40D16E2-EB45-4C59-A9BE-D1070AC0DC2D}">
      <dgm:prSet/>
      <dgm:spPr/>
      <dgm:t>
        <a:bodyPr/>
        <a:lstStyle/>
        <a:p>
          <a:endParaRPr lang="cs-CZ"/>
        </a:p>
      </dgm:t>
    </dgm:pt>
    <dgm:pt modelId="{6532A795-630A-4380-9F2B-D968E2DCF4CA}" type="sibTrans" cxnId="{D40D16E2-EB45-4C59-A9BE-D1070AC0DC2D}">
      <dgm:prSet/>
      <dgm:spPr/>
      <dgm:t>
        <a:bodyPr/>
        <a:lstStyle/>
        <a:p>
          <a:endParaRPr lang="cs-CZ"/>
        </a:p>
      </dgm:t>
    </dgm:pt>
    <dgm:pt modelId="{9446FFC0-CAE4-4925-B92D-8B72EDCEE3B9}">
      <dgm:prSet phldrT="[Text]" custT="1"/>
      <dgm:spPr/>
      <dgm:t>
        <a:bodyPr/>
        <a:lstStyle/>
        <a:p>
          <a:r>
            <a:rPr lang="cs-CZ" sz="2000" b="1" dirty="0" smtClean="0"/>
            <a:t>rychlost</a:t>
          </a:r>
          <a:endParaRPr lang="cs-CZ" sz="2000" b="1" dirty="0"/>
        </a:p>
      </dgm:t>
    </dgm:pt>
    <dgm:pt modelId="{0C9040A3-F567-48DA-A01D-0787A97255F6}" type="parTrans" cxnId="{53045A3A-AAA5-480F-A568-A4B813282099}">
      <dgm:prSet/>
      <dgm:spPr/>
      <dgm:t>
        <a:bodyPr/>
        <a:lstStyle/>
        <a:p>
          <a:endParaRPr lang="cs-CZ"/>
        </a:p>
      </dgm:t>
    </dgm:pt>
    <dgm:pt modelId="{977CFAE9-4E8B-4B77-8916-4CF80DD08005}" type="sibTrans" cxnId="{53045A3A-AAA5-480F-A568-A4B813282099}">
      <dgm:prSet/>
      <dgm:spPr/>
      <dgm:t>
        <a:bodyPr/>
        <a:lstStyle/>
        <a:p>
          <a:endParaRPr lang="cs-CZ"/>
        </a:p>
      </dgm:t>
    </dgm:pt>
    <dgm:pt modelId="{A69CAEF6-713F-41FB-9F4D-A903607A4240}">
      <dgm:prSet phldrT="[Text]" custT="1"/>
      <dgm:spPr/>
      <dgm:t>
        <a:bodyPr/>
        <a:lstStyle/>
        <a:p>
          <a:r>
            <a:rPr lang="cs-CZ" sz="2000" b="1" dirty="0" smtClean="0"/>
            <a:t>dráha</a:t>
          </a:r>
          <a:endParaRPr lang="cs-CZ" sz="2000" b="1" dirty="0"/>
        </a:p>
      </dgm:t>
    </dgm:pt>
    <dgm:pt modelId="{6FB56807-E0B1-4967-96AA-0951828DD6BD}" type="parTrans" cxnId="{F4047DA7-DF63-4986-9480-329A88721FD7}">
      <dgm:prSet/>
      <dgm:spPr/>
      <dgm:t>
        <a:bodyPr/>
        <a:lstStyle/>
        <a:p>
          <a:endParaRPr lang="cs-CZ"/>
        </a:p>
      </dgm:t>
    </dgm:pt>
    <dgm:pt modelId="{5BD5725B-1042-4952-86CF-1F4FD49C2DAE}" type="sibTrans" cxnId="{F4047DA7-DF63-4986-9480-329A88721FD7}">
      <dgm:prSet/>
      <dgm:spPr/>
      <dgm:t>
        <a:bodyPr/>
        <a:lstStyle/>
        <a:p>
          <a:endParaRPr lang="cs-CZ"/>
        </a:p>
      </dgm:t>
    </dgm:pt>
    <dgm:pt modelId="{099B228D-D206-43C2-81B9-30A826CDB961}">
      <dgm:prSet phldrT="[Text]" custT="1"/>
      <dgm:spPr/>
      <dgm:t>
        <a:bodyPr/>
        <a:lstStyle/>
        <a:p>
          <a:pPr algn="ctr"/>
          <a:r>
            <a:rPr lang="cs-CZ" sz="2000" b="1" dirty="0" smtClean="0"/>
            <a:t>Vodorovná osa</a:t>
          </a:r>
          <a:endParaRPr lang="cs-CZ" sz="2000" b="1" dirty="0"/>
        </a:p>
      </dgm:t>
    </dgm:pt>
    <dgm:pt modelId="{63F9EF61-86EC-418F-B8CF-4A41D8B3BA3A}" type="parTrans" cxnId="{DCD50FD5-48D7-4E03-B59E-17994CEC49D1}">
      <dgm:prSet/>
      <dgm:spPr/>
      <dgm:t>
        <a:bodyPr/>
        <a:lstStyle/>
        <a:p>
          <a:endParaRPr lang="cs-CZ"/>
        </a:p>
      </dgm:t>
    </dgm:pt>
    <dgm:pt modelId="{D4389DFF-4193-4E00-B7E0-9EE8C8EF17CB}" type="sibTrans" cxnId="{DCD50FD5-48D7-4E03-B59E-17994CEC49D1}">
      <dgm:prSet/>
      <dgm:spPr/>
      <dgm:t>
        <a:bodyPr/>
        <a:lstStyle/>
        <a:p>
          <a:endParaRPr lang="cs-CZ"/>
        </a:p>
      </dgm:t>
    </dgm:pt>
    <dgm:pt modelId="{E7C24D06-8DFF-44E6-B588-4CB4077AEF9B}">
      <dgm:prSet phldrT="[Text]" custT="1"/>
      <dgm:spPr/>
      <dgm:t>
        <a:bodyPr/>
        <a:lstStyle/>
        <a:p>
          <a:r>
            <a:rPr lang="cs-CZ" sz="2000" b="1" dirty="0" smtClean="0"/>
            <a:t>čas</a:t>
          </a:r>
          <a:endParaRPr lang="cs-CZ" sz="2000" b="1" dirty="0"/>
        </a:p>
      </dgm:t>
    </dgm:pt>
    <dgm:pt modelId="{E5B31B01-AFF8-4EA6-A7F5-F400EA03AF03}" type="parTrans" cxnId="{5DB6B2AA-AC11-4018-ACCE-AC0C7884781E}">
      <dgm:prSet/>
      <dgm:spPr/>
      <dgm:t>
        <a:bodyPr/>
        <a:lstStyle/>
        <a:p>
          <a:endParaRPr lang="cs-CZ"/>
        </a:p>
      </dgm:t>
    </dgm:pt>
    <dgm:pt modelId="{3C8DA871-385B-4342-BF35-FAE0C3ED386C}" type="sibTrans" cxnId="{5DB6B2AA-AC11-4018-ACCE-AC0C7884781E}">
      <dgm:prSet/>
      <dgm:spPr/>
      <dgm:t>
        <a:bodyPr/>
        <a:lstStyle/>
        <a:p>
          <a:endParaRPr lang="cs-CZ"/>
        </a:p>
      </dgm:t>
    </dgm:pt>
    <dgm:pt modelId="{ECF70A20-EB65-44E3-8FD7-255B6E1F60C9}" type="pres">
      <dgm:prSet presAssocID="{F23A0F48-43C5-4E8A-BBFA-FE005FA357E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82308288-BE94-4D48-9AD8-E67923209569}" type="pres">
      <dgm:prSet presAssocID="{C57CDC1E-956A-46E4-BECC-228A7DBD98D7}" presName="hierRoot1" presStyleCnt="0"/>
      <dgm:spPr/>
    </dgm:pt>
    <dgm:pt modelId="{B8D1B9B7-7178-4CC7-B78C-B0A877D8732A}" type="pres">
      <dgm:prSet presAssocID="{C57CDC1E-956A-46E4-BECC-228A7DBD98D7}" presName="composite" presStyleCnt="0"/>
      <dgm:spPr/>
    </dgm:pt>
    <dgm:pt modelId="{045568D0-0D10-46DE-8C1D-2C5FE6FEA400}" type="pres">
      <dgm:prSet presAssocID="{C57CDC1E-956A-46E4-BECC-228A7DBD98D7}" presName="image" presStyleLbl="node0" presStyleIdx="0" presStyleCnt="1"/>
      <dgm:spPr/>
    </dgm:pt>
    <dgm:pt modelId="{331C3D8D-796E-4F4D-B597-7289EE79D652}" type="pres">
      <dgm:prSet presAssocID="{C57CDC1E-956A-46E4-BECC-228A7DBD98D7}" presName="text" presStyleLbl="revTx" presStyleIdx="0" presStyleCnt="6" custLinFactNeighborX="-75336" custLinFactNeighborY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FA141D9-DE8B-4331-B2D5-3003582E5536}" type="pres">
      <dgm:prSet presAssocID="{C57CDC1E-956A-46E4-BECC-228A7DBD98D7}" presName="hierChild2" presStyleCnt="0"/>
      <dgm:spPr/>
    </dgm:pt>
    <dgm:pt modelId="{F851556A-B102-4E93-AB47-DEC42E6AD95C}" type="pres">
      <dgm:prSet presAssocID="{63F9EF61-86EC-418F-B8CF-4A41D8B3BA3A}" presName="Name10" presStyleLbl="parChTrans1D2" presStyleIdx="0" presStyleCnt="2"/>
      <dgm:spPr/>
      <dgm:t>
        <a:bodyPr/>
        <a:lstStyle/>
        <a:p>
          <a:endParaRPr lang="cs-CZ"/>
        </a:p>
      </dgm:t>
    </dgm:pt>
    <dgm:pt modelId="{44D7C077-28E8-47FC-A674-E50E8C4C0889}" type="pres">
      <dgm:prSet presAssocID="{099B228D-D206-43C2-81B9-30A826CDB961}" presName="hierRoot2" presStyleCnt="0"/>
      <dgm:spPr/>
    </dgm:pt>
    <dgm:pt modelId="{0741A187-F0AC-4A15-85EE-CA55B5144A9D}" type="pres">
      <dgm:prSet presAssocID="{099B228D-D206-43C2-81B9-30A826CDB961}" presName="composite2" presStyleCnt="0"/>
      <dgm:spPr/>
    </dgm:pt>
    <dgm:pt modelId="{796A9098-615B-4378-A26F-BAD64DDEBEFD}" type="pres">
      <dgm:prSet presAssocID="{099B228D-D206-43C2-81B9-30A826CDB961}" presName="image2" presStyleLbl="node2" presStyleIdx="0" presStyleCnt="2" custLinFactNeighborX="30947" custLinFactNeighborY="-2135"/>
      <dgm:spPr/>
    </dgm:pt>
    <dgm:pt modelId="{EC1E3BF5-7FA3-4304-BEAB-66BC4A65F836}" type="pres">
      <dgm:prSet presAssocID="{099B228D-D206-43C2-81B9-30A826CDB961}" presName="text2" presStyleLbl="revTx" presStyleIdx="1" presStyleCnt="6" custScaleX="113333" custLinFactNeighborX="-65171" custLinFactNeighborY="585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44B3929-F982-45A8-899B-5813F4551C4A}" type="pres">
      <dgm:prSet presAssocID="{099B228D-D206-43C2-81B9-30A826CDB961}" presName="hierChild3" presStyleCnt="0"/>
      <dgm:spPr/>
    </dgm:pt>
    <dgm:pt modelId="{379E765E-B883-4B2A-9AA5-07106469194C}" type="pres">
      <dgm:prSet presAssocID="{E5B31B01-AFF8-4EA6-A7F5-F400EA03AF03}" presName="Name17" presStyleLbl="parChTrans1D3" presStyleIdx="0" presStyleCnt="3"/>
      <dgm:spPr/>
      <dgm:t>
        <a:bodyPr/>
        <a:lstStyle/>
        <a:p>
          <a:endParaRPr lang="cs-CZ"/>
        </a:p>
      </dgm:t>
    </dgm:pt>
    <dgm:pt modelId="{E0AF349F-CF1C-4209-96A1-55CDA2A385E2}" type="pres">
      <dgm:prSet presAssocID="{E7C24D06-8DFF-44E6-B588-4CB4077AEF9B}" presName="hierRoot3" presStyleCnt="0"/>
      <dgm:spPr/>
    </dgm:pt>
    <dgm:pt modelId="{DD95C6C4-6965-41AC-B661-5F267BADAEF8}" type="pres">
      <dgm:prSet presAssocID="{E7C24D06-8DFF-44E6-B588-4CB4077AEF9B}" presName="composite3" presStyleCnt="0"/>
      <dgm:spPr/>
    </dgm:pt>
    <dgm:pt modelId="{6E477F63-6EA8-45C9-A539-161C6897D7AA}" type="pres">
      <dgm:prSet presAssocID="{E7C24D06-8DFF-44E6-B588-4CB4077AEF9B}" presName="image3" presStyleLbl="node3" presStyleIdx="0" presStyleCnt="3" custLinFactNeighborX="25947" custLinFactNeighborY="-2044"/>
      <dgm:spPr/>
    </dgm:pt>
    <dgm:pt modelId="{8E58A7EE-70A3-4DB2-B865-4D0ABCE69A6A}" type="pres">
      <dgm:prSet presAssocID="{E7C24D06-8DFF-44E6-B588-4CB4077AEF9B}" presName="text3" presStyleLbl="revTx" presStyleIdx="2" presStyleCnt="6" custLinFactNeighborX="-39048" custLinFactNeighborY="594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637E1C3-B407-4071-BEDC-F7BC812F73D5}" type="pres">
      <dgm:prSet presAssocID="{E7C24D06-8DFF-44E6-B588-4CB4077AEF9B}" presName="hierChild4" presStyleCnt="0"/>
      <dgm:spPr/>
    </dgm:pt>
    <dgm:pt modelId="{EA85454C-B0DD-4714-AFD3-684953857DF5}" type="pres">
      <dgm:prSet presAssocID="{CC462546-4C5D-4A25-9375-1AA50FB8C863}" presName="Name10" presStyleLbl="parChTrans1D2" presStyleIdx="1" presStyleCnt="2"/>
      <dgm:spPr/>
      <dgm:t>
        <a:bodyPr/>
        <a:lstStyle/>
        <a:p>
          <a:endParaRPr lang="cs-CZ"/>
        </a:p>
      </dgm:t>
    </dgm:pt>
    <dgm:pt modelId="{B91F2984-A4DD-4C6F-A15B-F571859C87BC}" type="pres">
      <dgm:prSet presAssocID="{F18DC80A-3B1A-44A4-A22D-135D03CD8F90}" presName="hierRoot2" presStyleCnt="0"/>
      <dgm:spPr/>
    </dgm:pt>
    <dgm:pt modelId="{8D9C1016-0F0C-4FE5-B872-8DBE21905B0B}" type="pres">
      <dgm:prSet presAssocID="{F18DC80A-3B1A-44A4-A22D-135D03CD8F90}" presName="composite2" presStyleCnt="0"/>
      <dgm:spPr/>
    </dgm:pt>
    <dgm:pt modelId="{9153049B-3C30-4D82-B83B-20064B9662BE}" type="pres">
      <dgm:prSet presAssocID="{F18DC80A-3B1A-44A4-A22D-135D03CD8F90}" presName="image2" presStyleLbl="node2" presStyleIdx="1" presStyleCnt="2"/>
      <dgm:spPr/>
    </dgm:pt>
    <dgm:pt modelId="{5ACDC9DB-175E-4870-B1FE-CB8F780A358B}" type="pres">
      <dgm:prSet presAssocID="{F18DC80A-3B1A-44A4-A22D-135D03CD8F90}" presName="text2" presStyleLbl="revTx" presStyleIdx="3" presStyleCnt="6" custLinFactNeighborX="-76434" custLinFactNeighborY="80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F5B1692-2767-48C8-B349-044F394C3A21}" type="pres">
      <dgm:prSet presAssocID="{F18DC80A-3B1A-44A4-A22D-135D03CD8F90}" presName="hierChild3" presStyleCnt="0"/>
      <dgm:spPr/>
    </dgm:pt>
    <dgm:pt modelId="{82DD4666-9EE9-4E16-BA2E-7D9F3083EFC1}" type="pres">
      <dgm:prSet presAssocID="{0C9040A3-F567-48DA-A01D-0787A97255F6}" presName="Name17" presStyleLbl="parChTrans1D3" presStyleIdx="1" presStyleCnt="3"/>
      <dgm:spPr/>
      <dgm:t>
        <a:bodyPr/>
        <a:lstStyle/>
        <a:p>
          <a:endParaRPr lang="cs-CZ"/>
        </a:p>
      </dgm:t>
    </dgm:pt>
    <dgm:pt modelId="{DEAF13CA-F602-42F0-A759-6ED7C2739A2F}" type="pres">
      <dgm:prSet presAssocID="{9446FFC0-CAE4-4925-B92D-8B72EDCEE3B9}" presName="hierRoot3" presStyleCnt="0"/>
      <dgm:spPr/>
    </dgm:pt>
    <dgm:pt modelId="{8B68604F-92A5-4A3F-942D-A0ACAECD6F83}" type="pres">
      <dgm:prSet presAssocID="{9446FFC0-CAE4-4925-B92D-8B72EDCEE3B9}" presName="composite3" presStyleCnt="0"/>
      <dgm:spPr/>
    </dgm:pt>
    <dgm:pt modelId="{004D11B6-37D8-4936-99BF-ACECA7D88FE2}" type="pres">
      <dgm:prSet presAssocID="{9446FFC0-CAE4-4925-B92D-8B72EDCEE3B9}" presName="image3" presStyleLbl="node3" presStyleIdx="1" presStyleCnt="3"/>
      <dgm:spPr/>
    </dgm:pt>
    <dgm:pt modelId="{0D53A454-31FF-429F-96AD-348B5D309C1A}" type="pres">
      <dgm:prSet presAssocID="{9446FFC0-CAE4-4925-B92D-8B72EDCEE3B9}" presName="text3" presStyleLbl="revTx" presStyleIdx="4" presStyleCnt="6" custLinFactNeighborX="-72728" custLinFactNeighborY="594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16C393A-88F1-4024-9370-67750B27F4CD}" type="pres">
      <dgm:prSet presAssocID="{9446FFC0-CAE4-4925-B92D-8B72EDCEE3B9}" presName="hierChild4" presStyleCnt="0"/>
      <dgm:spPr/>
    </dgm:pt>
    <dgm:pt modelId="{F60A7AAE-7246-4DC2-88C7-0E534A6F076E}" type="pres">
      <dgm:prSet presAssocID="{6FB56807-E0B1-4967-96AA-0951828DD6BD}" presName="Name17" presStyleLbl="parChTrans1D3" presStyleIdx="2" presStyleCnt="3"/>
      <dgm:spPr/>
      <dgm:t>
        <a:bodyPr/>
        <a:lstStyle/>
        <a:p>
          <a:endParaRPr lang="cs-CZ"/>
        </a:p>
      </dgm:t>
    </dgm:pt>
    <dgm:pt modelId="{FD26DEDE-150C-4F55-8154-1CFA8880FB44}" type="pres">
      <dgm:prSet presAssocID="{A69CAEF6-713F-41FB-9F4D-A903607A4240}" presName="hierRoot3" presStyleCnt="0"/>
      <dgm:spPr/>
    </dgm:pt>
    <dgm:pt modelId="{ED623F17-7014-4B1B-872E-F59035AE81BB}" type="pres">
      <dgm:prSet presAssocID="{A69CAEF6-713F-41FB-9F4D-A903607A4240}" presName="composite3" presStyleCnt="0"/>
      <dgm:spPr/>
    </dgm:pt>
    <dgm:pt modelId="{EB64CE0E-5700-4293-88D2-2D259D463035}" type="pres">
      <dgm:prSet presAssocID="{A69CAEF6-713F-41FB-9F4D-A903607A4240}" presName="image3" presStyleLbl="node3" presStyleIdx="2" presStyleCnt="3"/>
      <dgm:spPr/>
    </dgm:pt>
    <dgm:pt modelId="{5F4958CB-9135-4D7C-AD93-A9762DBBD4E5}" type="pres">
      <dgm:prSet presAssocID="{A69CAEF6-713F-41FB-9F4D-A903607A4240}" presName="text3" presStyleLbl="revTx" presStyleIdx="5" presStyleCnt="6" custLinFactNeighborX="-65124" custLinFactNeighborY="-179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F0A7D4D-15BC-4B08-A34B-85613BD451FE}" type="pres">
      <dgm:prSet presAssocID="{A69CAEF6-713F-41FB-9F4D-A903607A4240}" presName="hierChild4" presStyleCnt="0"/>
      <dgm:spPr/>
    </dgm:pt>
  </dgm:ptLst>
  <dgm:cxnLst>
    <dgm:cxn modelId="{9459183E-5793-40A4-99C1-8B2C573DB720}" type="presOf" srcId="{A69CAEF6-713F-41FB-9F4D-A903607A4240}" destId="{5F4958CB-9135-4D7C-AD93-A9762DBBD4E5}" srcOrd="0" destOrd="0" presId="urn:microsoft.com/office/officeart/2009/layout/CirclePictureHierarchy"/>
    <dgm:cxn modelId="{80B1D314-B940-4673-8404-621DF1528085}" type="presOf" srcId="{C57CDC1E-956A-46E4-BECC-228A7DBD98D7}" destId="{331C3D8D-796E-4F4D-B597-7289EE79D652}" srcOrd="0" destOrd="0" presId="urn:microsoft.com/office/officeart/2009/layout/CirclePictureHierarchy"/>
    <dgm:cxn modelId="{DFF560B5-736E-466D-A467-8C69D1553FEF}" type="presOf" srcId="{099B228D-D206-43C2-81B9-30A826CDB961}" destId="{EC1E3BF5-7FA3-4304-BEAB-66BC4A65F836}" srcOrd="0" destOrd="0" presId="urn:microsoft.com/office/officeart/2009/layout/CirclePictureHierarchy"/>
    <dgm:cxn modelId="{05A0C3E8-C4B7-44B0-8D72-4BDCE2DEA82A}" type="presOf" srcId="{F18DC80A-3B1A-44A4-A22D-135D03CD8F90}" destId="{5ACDC9DB-175E-4870-B1FE-CB8F780A358B}" srcOrd="0" destOrd="0" presId="urn:microsoft.com/office/officeart/2009/layout/CirclePictureHierarchy"/>
    <dgm:cxn modelId="{D40D16E2-EB45-4C59-A9BE-D1070AC0DC2D}" srcId="{C57CDC1E-956A-46E4-BECC-228A7DBD98D7}" destId="{F18DC80A-3B1A-44A4-A22D-135D03CD8F90}" srcOrd="1" destOrd="0" parTransId="{CC462546-4C5D-4A25-9375-1AA50FB8C863}" sibTransId="{6532A795-630A-4380-9F2B-D968E2DCF4CA}"/>
    <dgm:cxn modelId="{585C2F4A-D35A-4E8E-8AE4-7E7C9D818E40}" type="presOf" srcId="{F23A0F48-43C5-4E8A-BBFA-FE005FA357E6}" destId="{ECF70A20-EB65-44E3-8FD7-255B6E1F60C9}" srcOrd="0" destOrd="0" presId="urn:microsoft.com/office/officeart/2009/layout/CirclePictureHierarchy"/>
    <dgm:cxn modelId="{53045A3A-AAA5-480F-A568-A4B813282099}" srcId="{F18DC80A-3B1A-44A4-A22D-135D03CD8F90}" destId="{9446FFC0-CAE4-4925-B92D-8B72EDCEE3B9}" srcOrd="0" destOrd="0" parTransId="{0C9040A3-F567-48DA-A01D-0787A97255F6}" sibTransId="{977CFAE9-4E8B-4B77-8916-4CF80DD08005}"/>
    <dgm:cxn modelId="{61CAEACC-310B-44BA-80C7-945681BCAB75}" type="presOf" srcId="{0C9040A3-F567-48DA-A01D-0787A97255F6}" destId="{82DD4666-9EE9-4E16-BA2E-7D9F3083EFC1}" srcOrd="0" destOrd="0" presId="urn:microsoft.com/office/officeart/2009/layout/CirclePictureHierarchy"/>
    <dgm:cxn modelId="{D16F3FD1-35F4-48EE-BA6C-CB04376AA76D}" type="presOf" srcId="{9446FFC0-CAE4-4925-B92D-8B72EDCEE3B9}" destId="{0D53A454-31FF-429F-96AD-348B5D309C1A}" srcOrd="0" destOrd="0" presId="urn:microsoft.com/office/officeart/2009/layout/CirclePictureHierarchy"/>
    <dgm:cxn modelId="{79A0E203-5B70-4A1B-8DB3-91BB72967944}" type="presOf" srcId="{63F9EF61-86EC-418F-B8CF-4A41D8B3BA3A}" destId="{F851556A-B102-4E93-AB47-DEC42E6AD95C}" srcOrd="0" destOrd="0" presId="urn:microsoft.com/office/officeart/2009/layout/CirclePictureHierarchy"/>
    <dgm:cxn modelId="{68D0BD16-4986-4DCF-916C-9EAF9B301DF1}" srcId="{F23A0F48-43C5-4E8A-BBFA-FE005FA357E6}" destId="{C57CDC1E-956A-46E4-BECC-228A7DBD98D7}" srcOrd="0" destOrd="0" parTransId="{7F850C01-42A8-4028-8289-0964D07EFDFB}" sibTransId="{ADC3B961-EC57-477C-8A0D-AB2B7525BC88}"/>
    <dgm:cxn modelId="{F4047DA7-DF63-4986-9480-329A88721FD7}" srcId="{F18DC80A-3B1A-44A4-A22D-135D03CD8F90}" destId="{A69CAEF6-713F-41FB-9F4D-A903607A4240}" srcOrd="1" destOrd="0" parTransId="{6FB56807-E0B1-4967-96AA-0951828DD6BD}" sibTransId="{5BD5725B-1042-4952-86CF-1F4FD49C2DAE}"/>
    <dgm:cxn modelId="{53236DA5-42F0-4479-92AE-3C6B78AB9758}" type="presOf" srcId="{E5B31B01-AFF8-4EA6-A7F5-F400EA03AF03}" destId="{379E765E-B883-4B2A-9AA5-07106469194C}" srcOrd="0" destOrd="0" presId="urn:microsoft.com/office/officeart/2009/layout/CirclePictureHierarchy"/>
    <dgm:cxn modelId="{DCD50FD5-48D7-4E03-B59E-17994CEC49D1}" srcId="{C57CDC1E-956A-46E4-BECC-228A7DBD98D7}" destId="{099B228D-D206-43C2-81B9-30A826CDB961}" srcOrd="0" destOrd="0" parTransId="{63F9EF61-86EC-418F-B8CF-4A41D8B3BA3A}" sibTransId="{D4389DFF-4193-4E00-B7E0-9EE8C8EF17CB}"/>
    <dgm:cxn modelId="{D4DB440E-F9CD-495C-BCE0-A11AE5D8CD3B}" type="presOf" srcId="{E7C24D06-8DFF-44E6-B588-4CB4077AEF9B}" destId="{8E58A7EE-70A3-4DB2-B865-4D0ABCE69A6A}" srcOrd="0" destOrd="0" presId="urn:microsoft.com/office/officeart/2009/layout/CirclePictureHierarchy"/>
    <dgm:cxn modelId="{D648D08E-2067-4E55-819F-B35539F9B250}" type="presOf" srcId="{6FB56807-E0B1-4967-96AA-0951828DD6BD}" destId="{F60A7AAE-7246-4DC2-88C7-0E534A6F076E}" srcOrd="0" destOrd="0" presId="urn:microsoft.com/office/officeart/2009/layout/CirclePictureHierarchy"/>
    <dgm:cxn modelId="{5DB6B2AA-AC11-4018-ACCE-AC0C7884781E}" srcId="{099B228D-D206-43C2-81B9-30A826CDB961}" destId="{E7C24D06-8DFF-44E6-B588-4CB4077AEF9B}" srcOrd="0" destOrd="0" parTransId="{E5B31B01-AFF8-4EA6-A7F5-F400EA03AF03}" sibTransId="{3C8DA871-385B-4342-BF35-FAE0C3ED386C}"/>
    <dgm:cxn modelId="{BCEF9F89-535F-440D-9821-1FA8F414CA8A}" type="presOf" srcId="{CC462546-4C5D-4A25-9375-1AA50FB8C863}" destId="{EA85454C-B0DD-4714-AFD3-684953857DF5}" srcOrd="0" destOrd="0" presId="urn:microsoft.com/office/officeart/2009/layout/CirclePictureHierarchy"/>
    <dgm:cxn modelId="{2D507528-6EB7-4A3D-9D24-4A94169AA8D6}" type="presParOf" srcId="{ECF70A20-EB65-44E3-8FD7-255B6E1F60C9}" destId="{82308288-BE94-4D48-9AD8-E67923209569}" srcOrd="0" destOrd="0" presId="urn:microsoft.com/office/officeart/2009/layout/CirclePictureHierarchy"/>
    <dgm:cxn modelId="{652E31D4-879D-43CD-8934-E4E0136E95B0}" type="presParOf" srcId="{82308288-BE94-4D48-9AD8-E67923209569}" destId="{B8D1B9B7-7178-4CC7-B78C-B0A877D8732A}" srcOrd="0" destOrd="0" presId="urn:microsoft.com/office/officeart/2009/layout/CirclePictureHierarchy"/>
    <dgm:cxn modelId="{1491EE5F-F252-43CF-B4DE-3633454A1B52}" type="presParOf" srcId="{B8D1B9B7-7178-4CC7-B78C-B0A877D8732A}" destId="{045568D0-0D10-46DE-8C1D-2C5FE6FEA400}" srcOrd="0" destOrd="0" presId="urn:microsoft.com/office/officeart/2009/layout/CirclePictureHierarchy"/>
    <dgm:cxn modelId="{B4271F81-F9F7-4AAC-AB20-C0C79AA73097}" type="presParOf" srcId="{B8D1B9B7-7178-4CC7-B78C-B0A877D8732A}" destId="{331C3D8D-796E-4F4D-B597-7289EE79D652}" srcOrd="1" destOrd="0" presId="urn:microsoft.com/office/officeart/2009/layout/CirclePictureHierarchy"/>
    <dgm:cxn modelId="{3118B3E9-5420-4FAF-98AA-BBB0DA10A8CE}" type="presParOf" srcId="{82308288-BE94-4D48-9AD8-E67923209569}" destId="{EFA141D9-DE8B-4331-B2D5-3003582E5536}" srcOrd="1" destOrd="0" presId="urn:microsoft.com/office/officeart/2009/layout/CirclePictureHierarchy"/>
    <dgm:cxn modelId="{3A4FACE4-B825-4B6C-BFE8-74258085C3B2}" type="presParOf" srcId="{EFA141D9-DE8B-4331-B2D5-3003582E5536}" destId="{F851556A-B102-4E93-AB47-DEC42E6AD95C}" srcOrd="0" destOrd="0" presId="urn:microsoft.com/office/officeart/2009/layout/CirclePictureHierarchy"/>
    <dgm:cxn modelId="{61FF8836-EB0F-46A2-B370-204C86F4B763}" type="presParOf" srcId="{EFA141D9-DE8B-4331-B2D5-3003582E5536}" destId="{44D7C077-28E8-47FC-A674-E50E8C4C0889}" srcOrd="1" destOrd="0" presId="urn:microsoft.com/office/officeart/2009/layout/CirclePictureHierarchy"/>
    <dgm:cxn modelId="{08433199-726C-4F75-913D-15DEFCF2FE6E}" type="presParOf" srcId="{44D7C077-28E8-47FC-A674-E50E8C4C0889}" destId="{0741A187-F0AC-4A15-85EE-CA55B5144A9D}" srcOrd="0" destOrd="0" presId="urn:microsoft.com/office/officeart/2009/layout/CirclePictureHierarchy"/>
    <dgm:cxn modelId="{A3C839C3-ED49-4F3C-B1BF-01A34B4971FA}" type="presParOf" srcId="{0741A187-F0AC-4A15-85EE-CA55B5144A9D}" destId="{796A9098-615B-4378-A26F-BAD64DDEBEFD}" srcOrd="0" destOrd="0" presId="urn:microsoft.com/office/officeart/2009/layout/CirclePictureHierarchy"/>
    <dgm:cxn modelId="{9ABCFFD3-2CC7-492F-A79C-2B0A4F21C6EE}" type="presParOf" srcId="{0741A187-F0AC-4A15-85EE-CA55B5144A9D}" destId="{EC1E3BF5-7FA3-4304-BEAB-66BC4A65F836}" srcOrd="1" destOrd="0" presId="urn:microsoft.com/office/officeart/2009/layout/CirclePictureHierarchy"/>
    <dgm:cxn modelId="{69151ACF-50FD-499F-8587-893FAB017D32}" type="presParOf" srcId="{44D7C077-28E8-47FC-A674-E50E8C4C0889}" destId="{944B3929-F982-45A8-899B-5813F4551C4A}" srcOrd="1" destOrd="0" presId="urn:microsoft.com/office/officeart/2009/layout/CirclePictureHierarchy"/>
    <dgm:cxn modelId="{88EA2389-FCC1-48CF-AF62-FEB7FDF40968}" type="presParOf" srcId="{944B3929-F982-45A8-899B-5813F4551C4A}" destId="{379E765E-B883-4B2A-9AA5-07106469194C}" srcOrd="0" destOrd="0" presId="urn:microsoft.com/office/officeart/2009/layout/CirclePictureHierarchy"/>
    <dgm:cxn modelId="{F7D2BC1F-144F-423C-8AA3-E085C738B134}" type="presParOf" srcId="{944B3929-F982-45A8-899B-5813F4551C4A}" destId="{E0AF349F-CF1C-4209-96A1-55CDA2A385E2}" srcOrd="1" destOrd="0" presId="urn:microsoft.com/office/officeart/2009/layout/CirclePictureHierarchy"/>
    <dgm:cxn modelId="{DB0D6A76-999B-4D81-A8F0-CDAF0CEAF1A2}" type="presParOf" srcId="{E0AF349F-CF1C-4209-96A1-55CDA2A385E2}" destId="{DD95C6C4-6965-41AC-B661-5F267BADAEF8}" srcOrd="0" destOrd="0" presId="urn:microsoft.com/office/officeart/2009/layout/CirclePictureHierarchy"/>
    <dgm:cxn modelId="{89F12EEC-696D-4907-A9DD-3D9928738ED1}" type="presParOf" srcId="{DD95C6C4-6965-41AC-B661-5F267BADAEF8}" destId="{6E477F63-6EA8-45C9-A539-161C6897D7AA}" srcOrd="0" destOrd="0" presId="urn:microsoft.com/office/officeart/2009/layout/CirclePictureHierarchy"/>
    <dgm:cxn modelId="{DA7A2F8C-77AA-4C4E-8B56-6335FA32D433}" type="presParOf" srcId="{DD95C6C4-6965-41AC-B661-5F267BADAEF8}" destId="{8E58A7EE-70A3-4DB2-B865-4D0ABCE69A6A}" srcOrd="1" destOrd="0" presId="urn:microsoft.com/office/officeart/2009/layout/CirclePictureHierarchy"/>
    <dgm:cxn modelId="{A05DB987-4ADC-4E5B-9131-3CDAF217D93F}" type="presParOf" srcId="{E0AF349F-CF1C-4209-96A1-55CDA2A385E2}" destId="{7637E1C3-B407-4071-BEDC-F7BC812F73D5}" srcOrd="1" destOrd="0" presId="urn:microsoft.com/office/officeart/2009/layout/CirclePictureHierarchy"/>
    <dgm:cxn modelId="{4BF0703B-DA6E-4C84-A52F-2A0989378236}" type="presParOf" srcId="{EFA141D9-DE8B-4331-B2D5-3003582E5536}" destId="{EA85454C-B0DD-4714-AFD3-684953857DF5}" srcOrd="2" destOrd="0" presId="urn:microsoft.com/office/officeart/2009/layout/CirclePictureHierarchy"/>
    <dgm:cxn modelId="{E1504A7B-56DF-4BA9-B778-F973BD79D6C1}" type="presParOf" srcId="{EFA141D9-DE8B-4331-B2D5-3003582E5536}" destId="{B91F2984-A4DD-4C6F-A15B-F571859C87BC}" srcOrd="3" destOrd="0" presId="urn:microsoft.com/office/officeart/2009/layout/CirclePictureHierarchy"/>
    <dgm:cxn modelId="{D32599D4-AA84-429B-8A26-645AE3419C62}" type="presParOf" srcId="{B91F2984-A4DD-4C6F-A15B-F571859C87BC}" destId="{8D9C1016-0F0C-4FE5-B872-8DBE21905B0B}" srcOrd="0" destOrd="0" presId="urn:microsoft.com/office/officeart/2009/layout/CirclePictureHierarchy"/>
    <dgm:cxn modelId="{FB343151-2BAE-4829-8D77-C010A052456C}" type="presParOf" srcId="{8D9C1016-0F0C-4FE5-B872-8DBE21905B0B}" destId="{9153049B-3C30-4D82-B83B-20064B9662BE}" srcOrd="0" destOrd="0" presId="urn:microsoft.com/office/officeart/2009/layout/CirclePictureHierarchy"/>
    <dgm:cxn modelId="{29E09937-9140-4370-85AA-DB33DEAE7330}" type="presParOf" srcId="{8D9C1016-0F0C-4FE5-B872-8DBE21905B0B}" destId="{5ACDC9DB-175E-4870-B1FE-CB8F780A358B}" srcOrd="1" destOrd="0" presId="urn:microsoft.com/office/officeart/2009/layout/CirclePictureHierarchy"/>
    <dgm:cxn modelId="{86F40CD4-115F-4220-95BE-03261B24D919}" type="presParOf" srcId="{B91F2984-A4DD-4C6F-A15B-F571859C87BC}" destId="{0F5B1692-2767-48C8-B349-044F394C3A21}" srcOrd="1" destOrd="0" presId="urn:microsoft.com/office/officeart/2009/layout/CirclePictureHierarchy"/>
    <dgm:cxn modelId="{F1289C0A-5E33-42A4-8574-69816E84D1DF}" type="presParOf" srcId="{0F5B1692-2767-48C8-B349-044F394C3A21}" destId="{82DD4666-9EE9-4E16-BA2E-7D9F3083EFC1}" srcOrd="0" destOrd="0" presId="urn:microsoft.com/office/officeart/2009/layout/CirclePictureHierarchy"/>
    <dgm:cxn modelId="{ACC5EA73-7042-465F-84E1-BFCF05772301}" type="presParOf" srcId="{0F5B1692-2767-48C8-B349-044F394C3A21}" destId="{DEAF13CA-F602-42F0-A759-6ED7C2739A2F}" srcOrd="1" destOrd="0" presId="urn:microsoft.com/office/officeart/2009/layout/CirclePictureHierarchy"/>
    <dgm:cxn modelId="{745FC8CD-8C7D-42BD-B2C1-85D075E331D8}" type="presParOf" srcId="{DEAF13CA-F602-42F0-A759-6ED7C2739A2F}" destId="{8B68604F-92A5-4A3F-942D-A0ACAECD6F83}" srcOrd="0" destOrd="0" presId="urn:microsoft.com/office/officeart/2009/layout/CirclePictureHierarchy"/>
    <dgm:cxn modelId="{5EFA114B-7737-4885-B641-3AAEC5D2A6C0}" type="presParOf" srcId="{8B68604F-92A5-4A3F-942D-A0ACAECD6F83}" destId="{004D11B6-37D8-4936-99BF-ACECA7D88FE2}" srcOrd="0" destOrd="0" presId="urn:microsoft.com/office/officeart/2009/layout/CirclePictureHierarchy"/>
    <dgm:cxn modelId="{DEEE75B1-E869-4AAD-94D4-A7D098F23B40}" type="presParOf" srcId="{8B68604F-92A5-4A3F-942D-A0ACAECD6F83}" destId="{0D53A454-31FF-429F-96AD-348B5D309C1A}" srcOrd="1" destOrd="0" presId="urn:microsoft.com/office/officeart/2009/layout/CirclePictureHierarchy"/>
    <dgm:cxn modelId="{0406E35C-E4F6-4652-ABD4-0C46CA55C45B}" type="presParOf" srcId="{DEAF13CA-F602-42F0-A759-6ED7C2739A2F}" destId="{616C393A-88F1-4024-9370-67750B27F4CD}" srcOrd="1" destOrd="0" presId="urn:microsoft.com/office/officeart/2009/layout/CirclePictureHierarchy"/>
    <dgm:cxn modelId="{2E460767-8DAB-4D58-A18B-53FD0864A7FA}" type="presParOf" srcId="{0F5B1692-2767-48C8-B349-044F394C3A21}" destId="{F60A7AAE-7246-4DC2-88C7-0E534A6F076E}" srcOrd="2" destOrd="0" presId="urn:microsoft.com/office/officeart/2009/layout/CirclePictureHierarchy"/>
    <dgm:cxn modelId="{A5CE1019-7C46-47B7-9010-0F3F142BFC11}" type="presParOf" srcId="{0F5B1692-2767-48C8-B349-044F394C3A21}" destId="{FD26DEDE-150C-4F55-8154-1CFA8880FB44}" srcOrd="3" destOrd="0" presId="urn:microsoft.com/office/officeart/2009/layout/CirclePictureHierarchy"/>
    <dgm:cxn modelId="{EE55E975-CA67-4377-B707-EF03541BC392}" type="presParOf" srcId="{FD26DEDE-150C-4F55-8154-1CFA8880FB44}" destId="{ED623F17-7014-4B1B-872E-F59035AE81BB}" srcOrd="0" destOrd="0" presId="urn:microsoft.com/office/officeart/2009/layout/CirclePictureHierarchy"/>
    <dgm:cxn modelId="{06A400C1-1A7B-45FD-97A5-F3F858C36FC1}" type="presParOf" srcId="{ED623F17-7014-4B1B-872E-F59035AE81BB}" destId="{EB64CE0E-5700-4293-88D2-2D259D463035}" srcOrd="0" destOrd="0" presId="urn:microsoft.com/office/officeart/2009/layout/CirclePictureHierarchy"/>
    <dgm:cxn modelId="{BB9B7340-BBC7-4B20-8374-58C12FA32617}" type="presParOf" srcId="{ED623F17-7014-4B1B-872E-F59035AE81BB}" destId="{5F4958CB-9135-4D7C-AD93-A9762DBBD4E5}" srcOrd="1" destOrd="0" presId="urn:microsoft.com/office/officeart/2009/layout/CirclePictureHierarchy"/>
    <dgm:cxn modelId="{623851E8-8041-4D82-A863-B5B3E7971822}" type="presParOf" srcId="{FD26DEDE-150C-4F55-8154-1CFA8880FB44}" destId="{2F0A7D4D-15BC-4B08-A34B-85613BD451FE}" srcOrd="1" destOrd="0" presId="urn:microsoft.com/office/officeart/2009/layout/CirclePicture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A7AAE-7246-4DC2-88C7-0E534A6F076E}">
      <dsp:nvSpPr>
        <dsp:cNvPr id="0" name=""/>
        <dsp:cNvSpPr/>
      </dsp:nvSpPr>
      <dsp:spPr>
        <a:xfrm>
          <a:off x="4349080" y="3038349"/>
          <a:ext cx="1279098" cy="2930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7677"/>
              </a:lnTo>
              <a:lnTo>
                <a:pt x="1279098" y="147677"/>
              </a:lnTo>
              <a:lnTo>
                <a:pt x="1279098" y="293029"/>
              </a:lnTo>
            </a:path>
          </a:pathLst>
        </a:custGeom>
        <a:noFill/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DD4666-9EE9-4E16-BA2E-7D9F3083EFC1}">
      <dsp:nvSpPr>
        <dsp:cNvPr id="0" name=""/>
        <dsp:cNvSpPr/>
      </dsp:nvSpPr>
      <dsp:spPr>
        <a:xfrm>
          <a:off x="3069981" y="3038349"/>
          <a:ext cx="1279098" cy="293029"/>
        </a:xfrm>
        <a:custGeom>
          <a:avLst/>
          <a:gdLst/>
          <a:ahLst/>
          <a:cxnLst/>
          <a:rect l="0" t="0" r="0" b="0"/>
          <a:pathLst>
            <a:path>
              <a:moveTo>
                <a:pt x="1279098" y="0"/>
              </a:moveTo>
              <a:lnTo>
                <a:pt x="1279098" y="147677"/>
              </a:lnTo>
              <a:lnTo>
                <a:pt x="0" y="147677"/>
              </a:lnTo>
              <a:lnTo>
                <a:pt x="0" y="293029"/>
              </a:lnTo>
            </a:path>
          </a:pathLst>
        </a:custGeom>
        <a:noFill/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85454C-B0DD-4714-AFD3-684953857DF5}">
      <dsp:nvSpPr>
        <dsp:cNvPr id="0" name=""/>
        <dsp:cNvSpPr/>
      </dsp:nvSpPr>
      <dsp:spPr>
        <a:xfrm>
          <a:off x="2407176" y="1815066"/>
          <a:ext cx="1941903" cy="2930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7677"/>
              </a:lnTo>
              <a:lnTo>
                <a:pt x="1941903" y="147677"/>
              </a:lnTo>
              <a:lnTo>
                <a:pt x="1941903" y="293029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9E765E-B883-4B2A-9AA5-07106469194C}">
      <dsp:nvSpPr>
        <dsp:cNvPr id="0" name=""/>
        <dsp:cNvSpPr/>
      </dsp:nvSpPr>
      <dsp:spPr>
        <a:xfrm>
          <a:off x="707437" y="3018488"/>
          <a:ext cx="91440" cy="293876"/>
        </a:xfrm>
        <a:custGeom>
          <a:avLst/>
          <a:gdLst/>
          <a:ahLst/>
          <a:cxnLst/>
          <a:rect l="0" t="0" r="0" b="0"/>
          <a:pathLst>
            <a:path>
              <a:moveTo>
                <a:pt x="45721" y="0"/>
              </a:moveTo>
              <a:lnTo>
                <a:pt x="45721" y="148524"/>
              </a:lnTo>
              <a:lnTo>
                <a:pt x="45720" y="148524"/>
              </a:lnTo>
              <a:lnTo>
                <a:pt x="45720" y="293876"/>
              </a:lnTo>
            </a:path>
          </a:pathLst>
        </a:custGeom>
        <a:noFill/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51556A-B102-4E93-AB47-DEC42E6AD95C}">
      <dsp:nvSpPr>
        <dsp:cNvPr id="0" name=""/>
        <dsp:cNvSpPr/>
      </dsp:nvSpPr>
      <dsp:spPr>
        <a:xfrm>
          <a:off x="753159" y="1815066"/>
          <a:ext cx="1654017" cy="273168"/>
        </a:xfrm>
        <a:custGeom>
          <a:avLst/>
          <a:gdLst/>
          <a:ahLst/>
          <a:cxnLst/>
          <a:rect l="0" t="0" r="0" b="0"/>
          <a:pathLst>
            <a:path>
              <a:moveTo>
                <a:pt x="1654017" y="0"/>
              </a:moveTo>
              <a:lnTo>
                <a:pt x="1654017" y="127816"/>
              </a:lnTo>
              <a:lnTo>
                <a:pt x="0" y="127816"/>
              </a:lnTo>
              <a:lnTo>
                <a:pt x="0" y="273168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45568D0-0D10-46DE-8C1D-2C5FE6FEA400}">
      <dsp:nvSpPr>
        <dsp:cNvPr id="0" name=""/>
        <dsp:cNvSpPr/>
      </dsp:nvSpPr>
      <dsp:spPr>
        <a:xfrm>
          <a:off x="1942050" y="884812"/>
          <a:ext cx="930253" cy="930253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31C3D8D-796E-4F4D-B597-7289EE79D652}">
      <dsp:nvSpPr>
        <dsp:cNvPr id="0" name=""/>
        <dsp:cNvSpPr/>
      </dsp:nvSpPr>
      <dsp:spPr>
        <a:xfrm>
          <a:off x="1821079" y="882552"/>
          <a:ext cx="1395380" cy="930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Veličiny na osách</a:t>
          </a:r>
          <a:endParaRPr lang="cs-CZ" sz="2000" b="1" kern="1200" dirty="0"/>
        </a:p>
      </dsp:txBody>
      <dsp:txXfrm>
        <a:off x="1821079" y="882552"/>
        <a:ext cx="1395380" cy="930253"/>
      </dsp:txXfrm>
    </dsp:sp>
    <dsp:sp modelId="{796A9098-615B-4378-A26F-BAD64DDEBEFD}">
      <dsp:nvSpPr>
        <dsp:cNvPr id="0" name=""/>
        <dsp:cNvSpPr/>
      </dsp:nvSpPr>
      <dsp:spPr>
        <a:xfrm>
          <a:off x="288032" y="2088235"/>
          <a:ext cx="930253" cy="930253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1E3BF5-7FA3-4304-BEAB-66BC4A65F836}">
      <dsp:nvSpPr>
        <dsp:cNvPr id="0" name=""/>
        <dsp:cNvSpPr/>
      </dsp:nvSpPr>
      <dsp:spPr>
        <a:xfrm>
          <a:off x="0" y="2160236"/>
          <a:ext cx="1581426" cy="930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Vodorovná osa</a:t>
          </a:r>
          <a:endParaRPr lang="cs-CZ" sz="2000" b="1" kern="1200" dirty="0"/>
        </a:p>
      </dsp:txBody>
      <dsp:txXfrm>
        <a:off x="0" y="2160236"/>
        <a:ext cx="1581426" cy="930253"/>
      </dsp:txXfrm>
    </dsp:sp>
    <dsp:sp modelId="{6E477F63-6EA8-45C9-A539-161C6897D7AA}">
      <dsp:nvSpPr>
        <dsp:cNvPr id="0" name=""/>
        <dsp:cNvSpPr/>
      </dsp:nvSpPr>
      <dsp:spPr>
        <a:xfrm>
          <a:off x="288031" y="3312364"/>
          <a:ext cx="930253" cy="930253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E58A7EE-70A3-4DB2-B865-4D0ABCE69A6A}">
      <dsp:nvSpPr>
        <dsp:cNvPr id="0" name=""/>
        <dsp:cNvSpPr/>
      </dsp:nvSpPr>
      <dsp:spPr>
        <a:xfrm>
          <a:off x="432043" y="3384375"/>
          <a:ext cx="1395380" cy="930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čas</a:t>
          </a:r>
          <a:endParaRPr lang="cs-CZ" sz="2000" b="1" kern="1200" dirty="0"/>
        </a:p>
      </dsp:txBody>
      <dsp:txXfrm>
        <a:off x="432043" y="3384375"/>
        <a:ext cx="1395380" cy="930253"/>
      </dsp:txXfrm>
    </dsp:sp>
    <dsp:sp modelId="{9153049B-3C30-4D82-B83B-20064B9662BE}">
      <dsp:nvSpPr>
        <dsp:cNvPr id="0" name=""/>
        <dsp:cNvSpPr/>
      </dsp:nvSpPr>
      <dsp:spPr>
        <a:xfrm>
          <a:off x="3883953" y="2108096"/>
          <a:ext cx="930253" cy="930253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ACDC9DB-175E-4870-B1FE-CB8F780A358B}">
      <dsp:nvSpPr>
        <dsp:cNvPr id="0" name=""/>
        <dsp:cNvSpPr/>
      </dsp:nvSpPr>
      <dsp:spPr>
        <a:xfrm>
          <a:off x="3747662" y="2113259"/>
          <a:ext cx="1395380" cy="930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Svislá osa</a:t>
          </a:r>
          <a:endParaRPr lang="cs-CZ" sz="2000" b="1" kern="1200" dirty="0"/>
        </a:p>
      </dsp:txBody>
      <dsp:txXfrm>
        <a:off x="3747662" y="2113259"/>
        <a:ext cx="1395380" cy="930253"/>
      </dsp:txXfrm>
    </dsp:sp>
    <dsp:sp modelId="{004D11B6-37D8-4936-99BF-ACECA7D88FE2}">
      <dsp:nvSpPr>
        <dsp:cNvPr id="0" name=""/>
        <dsp:cNvSpPr/>
      </dsp:nvSpPr>
      <dsp:spPr>
        <a:xfrm>
          <a:off x="2604855" y="3331379"/>
          <a:ext cx="930253" cy="930253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D53A454-31FF-429F-96AD-348B5D309C1A}">
      <dsp:nvSpPr>
        <dsp:cNvPr id="0" name=""/>
        <dsp:cNvSpPr/>
      </dsp:nvSpPr>
      <dsp:spPr>
        <a:xfrm>
          <a:off x="2520276" y="3384375"/>
          <a:ext cx="1395380" cy="930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rychlost</a:t>
          </a:r>
          <a:endParaRPr lang="cs-CZ" sz="2000" b="1" kern="1200" dirty="0"/>
        </a:p>
      </dsp:txBody>
      <dsp:txXfrm>
        <a:off x="2520276" y="3384375"/>
        <a:ext cx="1395380" cy="930253"/>
      </dsp:txXfrm>
    </dsp:sp>
    <dsp:sp modelId="{EB64CE0E-5700-4293-88D2-2D259D463035}">
      <dsp:nvSpPr>
        <dsp:cNvPr id="0" name=""/>
        <dsp:cNvSpPr/>
      </dsp:nvSpPr>
      <dsp:spPr>
        <a:xfrm>
          <a:off x="5163051" y="3331379"/>
          <a:ext cx="930253" cy="930253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4958CB-9135-4D7C-AD93-A9762DBBD4E5}">
      <dsp:nvSpPr>
        <dsp:cNvPr id="0" name=""/>
        <dsp:cNvSpPr/>
      </dsp:nvSpPr>
      <dsp:spPr>
        <a:xfrm>
          <a:off x="5184577" y="3312364"/>
          <a:ext cx="1395380" cy="930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dráha</a:t>
          </a:r>
          <a:endParaRPr lang="cs-CZ" sz="2000" b="1" kern="1200" dirty="0"/>
        </a:p>
      </dsp:txBody>
      <dsp:txXfrm>
        <a:off x="5184577" y="3312364"/>
        <a:ext cx="1395380" cy="9302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layout/CirclePictureHierarchy">
  <dgm:title val=""/>
  <dgm:desc val=""/>
  <dgm:catLst>
    <dgm:cat type="hierarchy" pri="1750"/>
    <dgm:cat type="picture" pri="23000"/>
    <dgm:cat type="pictureconvert" pri="2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5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for="ch" forName="image" refType="h" fact="0.8"/>
              <dgm:constr type="w" for="ch" forName="image" refType="h" refFor="ch" refForName="image"/>
              <dgm:constr type="t" for="ch" forName="image" refType="h" fact="0.1"/>
              <dgm:constr type="l" for="ch" forName="image"/>
              <dgm:constr type="w" for="ch" forName="text" refType="w" fact="0.6"/>
              <dgm:constr type="h" for="ch" forName="text" refType="h" fact="0.8"/>
              <dgm:constr type="t" for="ch" forName="text" refType="w" fact="0.04"/>
              <dgm:constr type="l" for="ch" forName="text" refType="w" fact="0.4"/>
            </dgm:constrLst>
            <dgm:ruleLst/>
            <dgm:layoutNode name="image" styleLbl="node0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  <dgm:layoutNode name="text" styleLbl="revTx">
              <dgm:varLst>
                <dgm:chPref val="3"/>
              </dgm:varLst>
              <dgm:alg type="tx">
                <dgm:param type="parTxLTRAlign" val="l"/>
                <dgm:param type="parTxRTLAlign" val="r"/>
              </dgm:alg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image"/>
                    <dgm:param type="dstNode" val="image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h" for="ch" forName="image2" refType="h" fact="0.8"/>
                      <dgm:constr type="w" for="ch" forName="image2" refType="h" refFor="ch" refForName="image2"/>
                      <dgm:constr type="t" for="ch" forName="image2" refType="h" fact="0.1"/>
                      <dgm:constr type="l" for="ch" forName="image2"/>
                      <dgm:constr type="w" for="ch" forName="text2" refType="w" fact="0.6"/>
                      <dgm:constr type="h" for="ch" forName="text2" refType="h" fact="0.8"/>
                      <dgm:constr type="t" for="ch" forName="text2" refType="w" fact="0.04"/>
                      <dgm:constr type="l" for="ch" forName="text2" refType="w" fact="0.4"/>
                    </dgm:constrLst>
                    <dgm:ruleLst/>
                    <dgm:layoutNode name="image2">
                      <dgm:alg type="sp"/>
                      <dgm:shape xmlns:r="http://schemas.openxmlformats.org/officeDocument/2006/relationships" type="ellipse" r:blip="" blipPhldr="1">
                        <dgm:adjLst/>
                      </dgm:shape>
                      <dgm:presOf/>
                      <dgm:constrLst/>
                      <dgm:ruleLst/>
                    </dgm:layoutNode>
                    <dgm:layoutNode name="text2" styleLbl="revTx">
                      <dgm:varLst>
                        <dgm:chPref val="3"/>
                      </dgm:varLst>
                      <dgm:alg type="tx">
                        <dgm:param type="parTxLTRAlign" val="l"/>
                        <dgm:param type="parTxRTLAlign" val="r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image2"/>
                            <dgm:param type="dstNode" val="image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h" for="ch" forName="image3" refType="h" fact="0.8"/>
                              <dgm:constr type="w" for="ch" forName="image3" refType="h" refFor="ch" refForName="image3"/>
                              <dgm:constr type="t" for="ch" forName="image3" refType="h" fact="0.1"/>
                              <dgm:constr type="l" for="ch" forName="image3"/>
                              <dgm:constr type="w" for="ch" forName="text3" refType="w" fact="0.6"/>
                              <dgm:constr type="h" for="ch" forName="text3" refType="h" fact="0.8"/>
                              <dgm:constr type="t" for="ch" forName="text3" refType="w" fact="0.04"/>
                              <dgm:constr type="l" for="ch" forName="text3" refType="w" fact="0.4"/>
                            </dgm:constrLst>
                            <dgm:ruleLst/>
                            <dgm:layoutNode name="image3">
                              <dgm:alg type="sp"/>
                              <dgm:shape xmlns:r="http://schemas.openxmlformats.org/officeDocument/2006/relationships" type="ellipse" r:blip="" blipPhldr="1">
                                <dgm:adjLst/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revTx">
                              <dgm:varLst>
                                <dgm:chPref val="3"/>
                              </dgm:varLst>
                              <dgm:alg type="tx">
                                <dgm:param type="parTxLTRAlign" val="l"/>
                                <dgm:param type="parTxRTLAlign" val="r"/>
                              </dgm:alg>
                              <dgm:shape xmlns:r="http://schemas.openxmlformats.org/officeDocument/2006/relationships" type="rect" r:blip="">
                                <dgm:adjLst/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image3"/>
                                        <dgm:param type="dstNode" val="image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image4"/>
                                        <dgm:param type="dstNode" val="image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h" for="ch" forName="image4" refType="h" fact="0.8"/>
                                      <dgm:constr type="w" for="ch" forName="image4" refType="h" refFor="ch" refForName="image4"/>
                                      <dgm:constr type="t" for="ch" forName="image4" refType="h" fact="0.1"/>
                                      <dgm:constr type="l" for="ch" forName="image4"/>
                                      <dgm:constr type="w" for="ch" forName="text4" refType="w" fact="0.6"/>
                                      <dgm:constr type="h" for="ch" forName="text4" refType="h" fact="0.8"/>
                                      <dgm:constr type="t" for="ch" forName="text4" refType="w" fact="0.04"/>
                                      <dgm:constr type="l" for="ch" forName="text4" refType="w" fact="0.4"/>
                                    </dgm:constrLst>
                                    <dgm:ruleLst/>
                                    <dgm:layoutNode name="image4">
                                      <dgm:alg type="sp"/>
                                      <dgm:shape xmlns:r="http://schemas.openxmlformats.org/officeDocument/2006/relationships" type="ellipse" r:blip="" blipPhldr="1">
                                        <dgm:adjLst/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revTx">
                                      <dgm:varLst>
                                        <dgm:chPref val="3"/>
                                      </dgm:varLst>
                                      <dgm:alg type="tx">
                                        <dgm:param type="parTxLTRAlign" val="l"/>
                                        <dgm:param type="parTxRTLAlign" val="r"/>
                                      </dgm:alg>
                                      <dgm:shape xmlns:r="http://schemas.openxmlformats.org/officeDocument/2006/relationships" type="rect" r:blip="">
                                        <dgm:adjLst/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09CA94-7BB1-4CD4-9AE3-2736B1DF9324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7F3901-65F2-4F10-B54D-CF1B982C36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8882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D91B8-242F-4877-9E8E-4CDC3B1412AE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C904-2DE2-4738-B401-06004FCC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330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D91B8-242F-4877-9E8E-4CDC3B1412AE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C904-2DE2-4738-B401-06004FCC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726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D91B8-242F-4877-9E8E-4CDC3B1412AE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C904-2DE2-4738-B401-06004FCC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8456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D91B8-242F-4877-9E8E-4CDC3B1412AE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C904-2DE2-4738-B401-06004FCC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0343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D91B8-242F-4877-9E8E-4CDC3B1412AE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C904-2DE2-4738-B401-06004FCC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3615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D91B8-242F-4877-9E8E-4CDC3B1412AE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C904-2DE2-4738-B401-06004FCC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610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D91B8-242F-4877-9E8E-4CDC3B1412AE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C904-2DE2-4738-B401-06004FCC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653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D91B8-242F-4877-9E8E-4CDC3B1412AE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C904-2DE2-4738-B401-06004FCC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33154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D91B8-242F-4877-9E8E-4CDC3B1412AE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C904-2DE2-4738-B401-06004FCC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078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D91B8-242F-4877-9E8E-4CDC3B1412AE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C904-2DE2-4738-B401-06004FCC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522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D91B8-242F-4877-9E8E-4CDC3B1412AE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C904-2DE2-4738-B401-06004FCC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558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60000"/>
                <a:lumOff val="40000"/>
              </a:schemeClr>
            </a:gs>
            <a:gs pos="5000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20000"/>
                <a:lumOff val="80000"/>
                <a:alpha val="5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BD91B8-242F-4877-9E8E-4CDC3B1412AE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40C904-2DE2-4738-B401-06004FCC0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49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VY_32_INOVACE_9_02_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Graf pohybu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3789040"/>
            <a:ext cx="7344816" cy="1872208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b="1" dirty="0" smtClean="0"/>
              <a:t>Anotace: </a:t>
            </a:r>
            <a:r>
              <a:rPr lang="cs-CZ" dirty="0" smtClean="0"/>
              <a:t>Prezentace pro 7. ročník. K výkladu a čtení grafu pohybujícího se tělesa. Poznají z grafu zda jde o rovnoměrný či nerovnoměrný pohyb tělesa, dokáží vyčíst jakou rychlostí se těleso pohybuje.</a:t>
            </a:r>
          </a:p>
          <a:p>
            <a:pPr algn="l"/>
            <a:endParaRPr lang="cs-CZ" dirty="0"/>
          </a:p>
          <a:p>
            <a:pPr algn="l"/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62491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941168"/>
            <a:ext cx="7772400" cy="1470025"/>
          </a:xfrm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GRAF POHYBU</a:t>
            </a:r>
            <a:endParaRPr lang="cs-CZ" sz="8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8589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7"/>
            <a:ext cx="8229600" cy="2304255"/>
          </a:xfrm>
        </p:spPr>
        <p:txBody>
          <a:bodyPr/>
          <a:lstStyle/>
          <a:p>
            <a:r>
              <a:rPr lang="cs-CZ" dirty="0" smtClean="0"/>
              <a:t>Zda je pohyb rovnoměrný nebo nerovnoměrný můžeme vyčíst z grafu</a:t>
            </a:r>
          </a:p>
          <a:p>
            <a:r>
              <a:rPr lang="cs-CZ" dirty="0" smtClean="0"/>
              <a:t>Graf vynášíme do pravoúhlé soustavy souřadnic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500172633"/>
              </p:ext>
            </p:extLst>
          </p:nvPr>
        </p:nvGraphicFramePr>
        <p:xfrm>
          <a:off x="2051720" y="1484784"/>
          <a:ext cx="7488832" cy="5144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0736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Rovnoměrný pohyb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744" y="1703020"/>
            <a:ext cx="5253287" cy="47407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6"/>
          <p:cNvCxnSpPr/>
          <p:nvPr/>
        </p:nvCxnSpPr>
        <p:spPr>
          <a:xfrm flipV="1">
            <a:off x="1315183" y="2564904"/>
            <a:ext cx="3256817" cy="302433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808425" y="2027424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 stejný čas urazí stejnou vzdálenost</a:t>
            </a:r>
          </a:p>
        </p:txBody>
      </p:sp>
      <p:sp>
        <p:nvSpPr>
          <p:cNvPr id="11" name="TextovéPole 10"/>
          <p:cNvSpPr txBox="1"/>
          <p:nvPr/>
        </p:nvSpPr>
        <p:spPr>
          <a:xfrm rot="19011080">
            <a:off x="1397827" y="3606162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grafem je </a:t>
            </a:r>
            <a:r>
              <a:rPr lang="cs-CZ" sz="2400" u="sng" dirty="0" smtClean="0"/>
              <a:t>PŘÍMKA</a:t>
            </a:r>
          </a:p>
        </p:txBody>
      </p:sp>
    </p:spTree>
    <p:extLst>
      <p:ext uri="{BB962C8B-B14F-4D97-AF65-F5344CB8AC3E}">
        <p14:creationId xmlns:p14="http://schemas.microsoft.com/office/powerpoint/2010/main" val="1120649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Nerovnoměrný pohyb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2"/>
            <a:ext cx="5328592" cy="4808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49091" y="2027425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 stejný čas urazí různou vzdálenost</a:t>
            </a:r>
          </a:p>
        </p:txBody>
      </p:sp>
      <p:sp>
        <p:nvSpPr>
          <p:cNvPr id="6" name="TextovéPole 5"/>
          <p:cNvSpPr txBox="1"/>
          <p:nvPr/>
        </p:nvSpPr>
        <p:spPr>
          <a:xfrm rot="19424796">
            <a:off x="1988402" y="4085044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grafem je </a:t>
            </a:r>
            <a:r>
              <a:rPr lang="cs-CZ" sz="2400" u="sng" dirty="0" smtClean="0"/>
              <a:t>KŘIVKA</a:t>
            </a:r>
          </a:p>
        </p:txBody>
      </p:sp>
      <p:sp>
        <p:nvSpPr>
          <p:cNvPr id="4" name="Oblouk 3"/>
          <p:cNvSpPr/>
          <p:nvPr/>
        </p:nvSpPr>
        <p:spPr>
          <a:xfrm rot="5821376">
            <a:off x="-570716" y="2127344"/>
            <a:ext cx="4559405" cy="2171263"/>
          </a:xfrm>
          <a:prstGeom prst="arc">
            <a:avLst>
              <a:gd name="adj1" fmla="val 16200000"/>
              <a:gd name="adj2" fmla="val 184644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3579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59110"/>
            <a:ext cx="4968552" cy="4627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Rovnoměrný pohyb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475656" y="3547426"/>
            <a:ext cx="30243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682514" y="2027425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pohybuje se stále stejnou rychlostí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123728" y="3117091"/>
            <a:ext cx="3024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grafem je </a:t>
            </a:r>
            <a:r>
              <a:rPr lang="cs-CZ" sz="2400" u="sng" dirty="0" smtClean="0"/>
              <a:t>PŘÍMKA </a:t>
            </a:r>
            <a:r>
              <a:rPr lang="cs-CZ" sz="2400" dirty="0" smtClean="0"/>
              <a:t>rovnoběžná s vodorovnou osou </a:t>
            </a:r>
            <a:endParaRPr lang="cs-CZ" sz="2400" u="sng" dirty="0" smtClean="0"/>
          </a:p>
        </p:txBody>
      </p:sp>
    </p:spTree>
    <p:extLst>
      <p:ext uri="{BB962C8B-B14F-4D97-AF65-F5344CB8AC3E}">
        <p14:creationId xmlns:p14="http://schemas.microsoft.com/office/powerpoint/2010/main" val="816102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59110"/>
            <a:ext cx="4968552" cy="4627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Nerovnoměrný pohyb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1475656" y="3789040"/>
            <a:ext cx="648072" cy="165618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491880" y="3212976"/>
            <a:ext cx="1440160" cy="223224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578112" y="2027425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pohybuje se různou rychlostí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452198" y="3125086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rozjíždí se - rychlost se zvyšuje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3973004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brzdí - rychlost se snižuje</a:t>
            </a:r>
          </a:p>
        </p:txBody>
      </p:sp>
    </p:spTree>
    <p:extLst>
      <p:ext uri="{BB962C8B-B14F-4D97-AF65-F5344CB8AC3E}">
        <p14:creationId xmlns:p14="http://schemas.microsoft.com/office/powerpoint/2010/main" val="1455521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  <p:bldP spid="11" grpId="1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412776"/>
            <a:ext cx="5581029" cy="5088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graf jedoucího auta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2267744" y="3861048"/>
            <a:ext cx="720080" cy="18002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987824" y="3861048"/>
            <a:ext cx="165618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644008" y="3861048"/>
            <a:ext cx="1584176" cy="18002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 rot="2843184">
            <a:off x="5094777" y="4326235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brzdí </a:t>
            </a:r>
          </a:p>
        </p:txBody>
      </p:sp>
      <p:sp>
        <p:nvSpPr>
          <p:cNvPr id="17" name="TextovéPole 16"/>
          <p:cNvSpPr txBox="1"/>
          <p:nvPr/>
        </p:nvSpPr>
        <p:spPr>
          <a:xfrm rot="17524057">
            <a:off x="1808053" y="4223568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rozjíždí se</a:t>
            </a:r>
          </a:p>
        </p:txBody>
      </p:sp>
    </p:spTree>
    <p:extLst>
      <p:ext uri="{BB962C8B-B14F-4D97-AF65-F5344CB8AC3E}">
        <p14:creationId xmlns:p14="http://schemas.microsoft.com/office/powerpoint/2010/main" val="2307547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Práce s prezentací: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jednotlivých snímků se začne tím, že vyučující zakresluje do grafu značky kolik urazí těleso v daných časech, pak se spustí animace vykreslující křivku pohybu</a:t>
            </a:r>
          </a:p>
          <a:p>
            <a:r>
              <a:rPr lang="cs-CZ" dirty="0" smtClean="0"/>
              <a:t>je-li znázorněna křivka žáci určují doby nebo dráhy a vypočítávají rychlost</a:t>
            </a:r>
          </a:p>
          <a:p>
            <a:r>
              <a:rPr lang="cs-CZ" dirty="0" smtClean="0"/>
              <a:t>své znalosti procvičí a dokážou znalosti v příkladech zadaných v </a:t>
            </a:r>
            <a:r>
              <a:rPr lang="cs-CZ" smtClean="0"/>
              <a:t>pracovním listě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026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Obrázky jsou z galerie MS Office</a:t>
            </a:r>
          </a:p>
          <a:p>
            <a:r>
              <a:rPr lang="cs-CZ" sz="2400" dirty="0"/>
              <a:t>grafy vytvořeny v programu </a:t>
            </a:r>
            <a:r>
              <a:rPr lang="cs-CZ" sz="2400" dirty="0" err="1"/>
              <a:t>Easiteach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2400" dirty="0"/>
              <a:t>BOHUNĚK, Jiří a Růžena KOLÁŘOVÁ. </a:t>
            </a:r>
            <a:r>
              <a:rPr lang="cs-CZ" sz="2400" i="1" dirty="0"/>
              <a:t>Fyzika pro 7. ročník základní školy</a:t>
            </a:r>
            <a:r>
              <a:rPr lang="cs-CZ" sz="2400" dirty="0"/>
              <a:t> [učebnice]. dotisk 1. vydání. Praha: Prometheus, spol. s r. o., 2002. učebnice pro základní školy. ISBN 80-7196-119-1.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Citováno dne 31. 10. </a:t>
            </a:r>
            <a:r>
              <a:rPr lang="cs-CZ" sz="2400" smtClean="0"/>
              <a:t>2011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7667548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269</Words>
  <Application>Microsoft Office PowerPoint</Application>
  <PresentationFormat>Předvádění na obrazovce (4:3)</PresentationFormat>
  <Paragraphs>40</Paragraphs>
  <Slides>10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Název školy: ZŠ Klášterec nad Ohří, Krátká 676 Autor: Mgr. Zdeňka Horská Název materiálu: VY_32_INOVACE_9_02_ Graf pohybu Číslo projektu: CZ.1.07/1.4.00/21.1115  </vt:lpstr>
      <vt:lpstr>GRAF POHYBU</vt:lpstr>
      <vt:lpstr>Prezentace aplikace PowerPoint</vt:lpstr>
      <vt:lpstr>Rovnoměrný pohyb</vt:lpstr>
      <vt:lpstr>Nerovnoměrný pohyb</vt:lpstr>
      <vt:lpstr>Rovnoměrný pohyb</vt:lpstr>
      <vt:lpstr>Nerovnoměrný pohyb</vt:lpstr>
      <vt:lpstr>graf jedoucího auta</vt:lpstr>
      <vt:lpstr>Práce s prezentací: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 Název materiálu: VY_32_INOVACE_xx_ Fyzika  Číslo projektu: CZ.1.07/1.4.00/21.1115</dc:title>
  <dc:creator>Kabinet</dc:creator>
  <cp:lastModifiedBy>Kabinet</cp:lastModifiedBy>
  <cp:revision>20</cp:revision>
  <dcterms:created xsi:type="dcterms:W3CDTF">2012-01-01T15:23:37Z</dcterms:created>
  <dcterms:modified xsi:type="dcterms:W3CDTF">2012-02-06T19:49:00Z</dcterms:modified>
</cp:coreProperties>
</file>