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65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34559" autoAdjust="0"/>
    <p:restoredTop sz="86323" autoAdjust="0"/>
  </p:normalViewPr>
  <p:slideViewPr>
    <p:cSldViewPr>
      <p:cViewPr varScale="1">
        <p:scale>
          <a:sx n="74" d="100"/>
          <a:sy n="74" d="100"/>
        </p:scale>
        <p:origin x="-190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65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E3FA51-434A-48B5-B833-52559A9C4065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AAFF3B-E230-461B-A783-8C8DF44FA44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6355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AAFF3B-E230-461B-A783-8C8DF44FA44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1761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6D6D95E-23A3-4808-844A-DAF6286CE049}" type="datetimeFigureOut">
              <a:rPr lang="cs-CZ" smtClean="0"/>
              <a:t>18.6.2013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D31E7F8-A971-48E9-8561-AF6CE9F7D196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png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 noChangeAspect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313998361"/>
              </p:ext>
            </p:extLst>
          </p:nvPr>
        </p:nvGraphicFramePr>
        <p:xfrm>
          <a:off x="1403648" y="1124744"/>
          <a:ext cx="6118225" cy="43751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4" name="Dokument" r:id="rId4" imgW="6112928" imgH="4371543" progId="Word.Document.12">
                  <p:embed/>
                </p:oleObj>
              </mc:Choice>
              <mc:Fallback>
                <p:oleObj name="Dokument" r:id="rId4" imgW="6112928" imgH="4371543" progId="Word.Document.12">
                  <p:embed/>
                  <p:pic>
                    <p:nvPicPr>
                      <p:cNvPr id="0" name="Zástupný symbol pro obsah 4"/>
                      <p:cNvPicPr>
                        <a:picLocks noGrp="1"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03648" y="1124744"/>
                        <a:ext cx="6118225" cy="43751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5301208"/>
            <a:ext cx="451167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96799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TÁZACÍ DOVĚTKY -</a:t>
            </a:r>
            <a:br>
              <a:rPr lang="cs-CZ" b="1" dirty="0" smtClean="0">
                <a:solidFill>
                  <a:srgbClr val="FFFF00"/>
                </a:solidFill>
              </a:rPr>
            </a:br>
            <a:r>
              <a:rPr lang="cs-CZ" b="1" dirty="0" smtClean="0">
                <a:solidFill>
                  <a:srgbClr val="FFFF00"/>
                </a:solidFill>
              </a:rPr>
              <a:t>QUESTION TAGS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06837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Tázací dovětky jsou krátké otázky připojované na konec oznamovací věty ( např. </a:t>
            </a:r>
            <a:r>
              <a:rPr lang="cs-CZ" dirty="0" err="1" smtClean="0">
                <a:solidFill>
                  <a:srgbClr val="FFFF00"/>
                </a:solidFill>
              </a:rPr>
              <a:t>aren´t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?, </a:t>
            </a:r>
            <a:r>
              <a:rPr lang="cs-CZ" dirty="0" err="1" smtClean="0">
                <a:solidFill>
                  <a:srgbClr val="FFFF00"/>
                </a:solidFill>
              </a:rPr>
              <a:t>haven´t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it</a:t>
            </a:r>
            <a:r>
              <a:rPr lang="cs-CZ" dirty="0" smtClean="0">
                <a:solidFill>
                  <a:srgbClr val="FFFF00"/>
                </a:solidFill>
              </a:rPr>
              <a:t>?, </a:t>
            </a:r>
            <a:r>
              <a:rPr lang="cs-CZ" dirty="0" err="1" smtClean="0">
                <a:solidFill>
                  <a:srgbClr val="FFFF00"/>
                </a:solidFill>
              </a:rPr>
              <a:t>don´t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they</a:t>
            </a:r>
            <a:r>
              <a:rPr lang="cs-CZ" dirty="0" smtClean="0">
                <a:solidFill>
                  <a:srgbClr val="FFFF00"/>
                </a:solidFill>
              </a:rPr>
              <a:t>? </a:t>
            </a:r>
            <a:r>
              <a:rPr lang="cs-CZ" dirty="0" smtClean="0"/>
              <a:t>). </a:t>
            </a:r>
          </a:p>
          <a:p>
            <a:r>
              <a:rPr lang="cs-CZ" dirty="0" smtClean="0"/>
              <a:t>Má-li dovětek na konci skutečně funkci otázky, má stoupavou intonaci.</a:t>
            </a:r>
          </a:p>
          <a:p>
            <a:r>
              <a:rPr lang="cs-CZ" dirty="0" smtClean="0"/>
              <a:t>Př. </a:t>
            </a:r>
            <a:r>
              <a:rPr lang="cs-CZ" dirty="0" err="1" smtClean="0"/>
              <a:t>Caroline</a:t>
            </a:r>
            <a:r>
              <a:rPr lang="cs-CZ" dirty="0" smtClean="0"/>
              <a:t>: Nick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Swiss</a:t>
            </a:r>
            <a:r>
              <a:rPr lang="cs-CZ" dirty="0" smtClean="0"/>
              <a:t>.     </a:t>
            </a:r>
          </a:p>
          <a:p>
            <a:r>
              <a:rPr lang="cs-CZ" dirty="0" smtClean="0"/>
              <a:t>Daniel: No, </a:t>
            </a:r>
            <a:r>
              <a:rPr lang="cs-CZ" dirty="0" err="1" smtClean="0"/>
              <a:t>he´s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isn´t</a:t>
            </a:r>
            <a:r>
              <a:rPr lang="cs-CZ" dirty="0" smtClean="0">
                <a:solidFill>
                  <a:srgbClr val="FFFF00"/>
                </a:solidFill>
              </a:rPr>
              <a:t> he?</a:t>
            </a:r>
          </a:p>
          <a:p>
            <a:r>
              <a:rPr lang="cs-CZ" dirty="0" smtClean="0"/>
              <a:t>( = I </a:t>
            </a:r>
            <a:r>
              <a:rPr lang="cs-CZ" dirty="0" err="1" smtClean="0"/>
              <a:t>though</a:t>
            </a:r>
            <a:r>
              <a:rPr lang="cs-CZ" dirty="0" smtClean="0"/>
              <a:t> 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French</a:t>
            </a:r>
            <a:r>
              <a:rPr lang="cs-CZ" dirty="0" smtClean="0"/>
              <a:t>, but </a:t>
            </a:r>
            <a:r>
              <a:rPr lang="cs-CZ" dirty="0" err="1" smtClean="0"/>
              <a:t>am</a:t>
            </a:r>
            <a:r>
              <a:rPr lang="cs-CZ" dirty="0" smtClean="0"/>
              <a:t> I </a:t>
            </a:r>
            <a:r>
              <a:rPr lang="cs-CZ" dirty="0" err="1" smtClean="0"/>
              <a:t>wrong</a:t>
            </a:r>
            <a:r>
              <a:rPr lang="cs-CZ" dirty="0" smtClean="0"/>
              <a:t>? 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71053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/>
              <a:t>Jestliže však nemá funkci skutečné otázky, ale právě jen dovětku, má klesavou intonaci a slouží jen jako konverzační obrat ( ve smyslu českého </a:t>
            </a:r>
            <a:r>
              <a:rPr lang="cs-CZ" dirty="0" smtClean="0">
                <a:solidFill>
                  <a:srgbClr val="FFFF00"/>
                </a:solidFill>
              </a:rPr>
              <a:t>„že ano? / že ne?“ </a:t>
            </a:r>
            <a:r>
              <a:rPr lang="cs-CZ" dirty="0" smtClean="0"/>
              <a:t>). Účelem dovětku není zjistit nějakou informaci.</a:t>
            </a:r>
          </a:p>
          <a:p>
            <a:r>
              <a:rPr lang="cs-CZ" dirty="0" smtClean="0"/>
              <a:t>Př.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boring</a:t>
            </a:r>
            <a:r>
              <a:rPr lang="cs-CZ" dirty="0" smtClean="0"/>
              <a:t> </a:t>
            </a:r>
            <a:r>
              <a:rPr lang="cs-CZ" dirty="0" err="1" smtClean="0"/>
              <a:t>programme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wasn´t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it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/>
              <a:t>( = I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was</a:t>
            </a:r>
            <a:r>
              <a:rPr lang="cs-CZ" dirty="0" smtClean="0"/>
              <a:t> a </a:t>
            </a:r>
            <a:r>
              <a:rPr lang="cs-CZ" dirty="0" err="1" smtClean="0"/>
              <a:t>boring</a:t>
            </a:r>
            <a:r>
              <a:rPr lang="cs-CZ" dirty="0" smtClean="0"/>
              <a:t> </a:t>
            </a:r>
            <a:r>
              <a:rPr lang="cs-CZ" dirty="0" err="1" smtClean="0"/>
              <a:t>programme</a:t>
            </a:r>
            <a:r>
              <a:rPr lang="cs-CZ" dirty="0"/>
              <a:t> 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16542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r>
              <a:rPr lang="cs-CZ" dirty="0" smtClean="0"/>
              <a:t>Tvar slovesa v dovětku se řídí tvarem slovesa ve větě:</a:t>
            </a:r>
          </a:p>
          <a:p>
            <a:r>
              <a:rPr lang="cs-CZ" dirty="0" smtClean="0"/>
              <a:t> </a:t>
            </a:r>
            <a:r>
              <a:rPr lang="cs-CZ" dirty="0" smtClean="0">
                <a:solidFill>
                  <a:srgbClr val="FFFF00"/>
                </a:solidFill>
              </a:rPr>
              <a:t>to </a:t>
            </a:r>
            <a:r>
              <a:rPr lang="cs-CZ" dirty="0" err="1">
                <a:solidFill>
                  <a:srgbClr val="FFFF00"/>
                </a:solidFill>
              </a:rPr>
              <a:t>b</a:t>
            </a:r>
            <a:r>
              <a:rPr lang="cs-CZ" dirty="0" err="1" smtClean="0">
                <a:solidFill>
                  <a:srgbClr val="FFFF00"/>
                </a:solidFill>
              </a:rPr>
              <a:t>e</a:t>
            </a:r>
            <a:r>
              <a:rPr lang="cs-CZ" dirty="0" smtClean="0">
                <a:solidFill>
                  <a:schemeClr val="tx1"/>
                </a:solidFill>
              </a:rPr>
              <a:t>: </a:t>
            </a:r>
            <a:r>
              <a:rPr lang="cs-CZ" dirty="0" err="1" smtClean="0"/>
              <a:t>You</a:t>
            </a:r>
            <a:r>
              <a:rPr lang="cs-CZ" dirty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from</a:t>
            </a:r>
            <a:r>
              <a:rPr lang="cs-CZ" dirty="0" smtClean="0"/>
              <a:t> America, </a:t>
            </a:r>
            <a:r>
              <a:rPr lang="cs-CZ" dirty="0" err="1" smtClean="0">
                <a:solidFill>
                  <a:srgbClr val="FFFF00"/>
                </a:solidFill>
              </a:rPr>
              <a:t>aren´t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To </a:t>
            </a:r>
            <a:r>
              <a:rPr lang="cs-CZ" dirty="0" err="1" smtClean="0">
                <a:solidFill>
                  <a:srgbClr val="FFFF00"/>
                </a:solidFill>
              </a:rPr>
              <a:t>have</a:t>
            </a:r>
            <a:r>
              <a:rPr lang="cs-CZ" dirty="0" smtClean="0"/>
              <a:t>: Lucy has </a:t>
            </a:r>
            <a:r>
              <a:rPr lang="cs-CZ" dirty="0" err="1" smtClean="0"/>
              <a:t>got</a:t>
            </a:r>
            <a:r>
              <a:rPr lang="cs-CZ" dirty="0" smtClean="0"/>
              <a:t> a </a:t>
            </a:r>
            <a:r>
              <a:rPr lang="cs-CZ" dirty="0" err="1" smtClean="0"/>
              <a:t>brother</a:t>
            </a:r>
            <a:r>
              <a:rPr lang="cs-CZ" dirty="0" smtClean="0"/>
              <a:t>, </a:t>
            </a:r>
            <a:r>
              <a:rPr lang="cs-CZ" dirty="0" err="1">
                <a:solidFill>
                  <a:srgbClr val="FFFF00"/>
                </a:solidFill>
              </a:rPr>
              <a:t>hasn´t</a:t>
            </a:r>
            <a:r>
              <a:rPr lang="cs-CZ" dirty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she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Významové sloveso</a:t>
            </a:r>
            <a:r>
              <a:rPr lang="cs-CZ" dirty="0" smtClean="0"/>
              <a:t>: </a:t>
            </a:r>
            <a:r>
              <a:rPr lang="cs-CZ" dirty="0" err="1" smtClean="0"/>
              <a:t>They</a:t>
            </a:r>
            <a:r>
              <a:rPr lang="cs-CZ" dirty="0" smtClean="0"/>
              <a:t> live in Prostějov, </a:t>
            </a:r>
            <a:r>
              <a:rPr lang="cs-CZ" dirty="0" err="1" smtClean="0">
                <a:solidFill>
                  <a:srgbClr val="FFFF00"/>
                </a:solidFill>
              </a:rPr>
              <a:t>don´t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they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/>
              <a:t>Mike </a:t>
            </a:r>
            <a:r>
              <a:rPr lang="cs-CZ" dirty="0" err="1" smtClean="0"/>
              <a:t>plays</a:t>
            </a:r>
            <a:r>
              <a:rPr lang="cs-CZ" dirty="0" smtClean="0"/>
              <a:t> </a:t>
            </a:r>
            <a:r>
              <a:rPr lang="cs-CZ" dirty="0" err="1" smtClean="0"/>
              <a:t>handball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doesn´t</a:t>
            </a:r>
            <a:r>
              <a:rPr lang="cs-CZ" dirty="0" smtClean="0">
                <a:solidFill>
                  <a:srgbClr val="FFFF00"/>
                </a:solidFill>
              </a:rPr>
              <a:t> he?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7334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Způsobová slovesa</a:t>
            </a:r>
            <a:r>
              <a:rPr lang="cs-CZ" dirty="0" smtClean="0"/>
              <a:t>: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drive, </a:t>
            </a:r>
            <a:r>
              <a:rPr lang="cs-CZ" dirty="0" err="1" smtClean="0">
                <a:solidFill>
                  <a:srgbClr val="FFFF00"/>
                </a:solidFill>
              </a:rPr>
              <a:t>can´t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must</a:t>
            </a:r>
            <a:r>
              <a:rPr lang="cs-CZ" dirty="0" smtClean="0"/>
              <a:t> go, </a:t>
            </a:r>
            <a:r>
              <a:rPr lang="cs-CZ" dirty="0" err="1" smtClean="0">
                <a:solidFill>
                  <a:srgbClr val="FFFF00"/>
                </a:solidFill>
              </a:rPr>
              <a:t>musn´t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Vazba </a:t>
            </a:r>
            <a:r>
              <a:rPr lang="cs-CZ" dirty="0" err="1" smtClean="0">
                <a:solidFill>
                  <a:srgbClr val="FFFF00"/>
                </a:solidFill>
              </a:rPr>
              <a:t>there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is</a:t>
            </a:r>
            <a:r>
              <a:rPr lang="cs-CZ" dirty="0" smtClean="0">
                <a:solidFill>
                  <a:srgbClr val="FFFF00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there</a:t>
            </a:r>
            <a:r>
              <a:rPr lang="cs-CZ" dirty="0" smtClean="0">
                <a:solidFill>
                  <a:srgbClr val="FFFF00"/>
                </a:solidFill>
              </a:rPr>
              <a:t> are</a:t>
            </a:r>
            <a:r>
              <a:rPr lang="cs-CZ" dirty="0" smtClean="0"/>
              <a:t>: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 </a:t>
            </a:r>
            <a:r>
              <a:rPr lang="cs-CZ" dirty="0" err="1" smtClean="0"/>
              <a:t>picture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isn´t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there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>
                <a:solidFill>
                  <a:srgbClr val="FFFF00"/>
                </a:solidFill>
              </a:rPr>
              <a:t>Různé časy</a:t>
            </a:r>
            <a:r>
              <a:rPr lang="cs-CZ" dirty="0" smtClean="0"/>
              <a:t>: Mary </a:t>
            </a:r>
            <a:r>
              <a:rPr lang="cs-CZ" dirty="0" err="1" smtClean="0"/>
              <a:t>was</a:t>
            </a:r>
            <a:r>
              <a:rPr lang="cs-CZ" dirty="0" smtClean="0"/>
              <a:t> </a:t>
            </a:r>
            <a:r>
              <a:rPr lang="cs-CZ" dirty="0" err="1" smtClean="0"/>
              <a:t>ill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wasn´t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she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/>
              <a:t>Mark </a:t>
            </a:r>
            <a:r>
              <a:rPr lang="cs-CZ" dirty="0" err="1" smtClean="0"/>
              <a:t>passed</a:t>
            </a:r>
            <a:r>
              <a:rPr lang="cs-CZ" dirty="0" smtClean="0"/>
              <a:t> his </a:t>
            </a:r>
            <a:r>
              <a:rPr lang="cs-CZ" dirty="0" err="1" smtClean="0"/>
              <a:t>exam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didn´t</a:t>
            </a:r>
            <a:r>
              <a:rPr lang="cs-CZ" dirty="0" smtClean="0">
                <a:solidFill>
                  <a:srgbClr val="FFFF00"/>
                </a:solidFill>
              </a:rPr>
              <a:t> he?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snow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won´t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it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would</a:t>
            </a:r>
            <a:r>
              <a:rPr lang="cs-CZ" dirty="0" smtClean="0"/>
              <a:t> </a:t>
            </a:r>
            <a:r>
              <a:rPr lang="cs-CZ" dirty="0" err="1" smtClean="0"/>
              <a:t>read</a:t>
            </a:r>
            <a:r>
              <a:rPr lang="cs-CZ" dirty="0" smtClean="0"/>
              <a:t> more, </a:t>
            </a:r>
            <a:r>
              <a:rPr lang="cs-CZ" dirty="0" err="1" smtClean="0">
                <a:solidFill>
                  <a:srgbClr val="FFFF00"/>
                </a:solidFill>
              </a:rPr>
              <a:t>wouldn´t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they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57872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Po kladné oznamovací větě následuje záporný dovětek: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aren´t</a:t>
            </a:r>
            <a:r>
              <a:rPr lang="cs-CZ" dirty="0" smtClean="0">
                <a:solidFill>
                  <a:srgbClr val="FFFF00"/>
                </a:solidFill>
              </a:rPr>
              <a:t> I?    </a:t>
            </a:r>
            <a:r>
              <a:rPr lang="cs-CZ" dirty="0" smtClean="0"/>
              <a:t>(NIKOLI </a:t>
            </a:r>
            <a:r>
              <a:rPr lang="cs-CZ" dirty="0" err="1" smtClean="0"/>
              <a:t>am´t</a:t>
            </a:r>
            <a:r>
              <a:rPr lang="cs-CZ" dirty="0" smtClean="0"/>
              <a:t> I?)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were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weren´t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they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/>
              <a:t>Monica</a:t>
            </a:r>
            <a:r>
              <a:rPr lang="cs-CZ" dirty="0" smtClean="0"/>
              <a:t> </a:t>
            </a:r>
            <a:r>
              <a:rPr lang="cs-CZ" dirty="0" err="1" smtClean="0"/>
              <a:t>speaks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</a:t>
            </a:r>
            <a:r>
              <a:rPr lang="cs-CZ" dirty="0" err="1" smtClean="0"/>
              <a:t>languages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doesn´t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she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/>
              <a:t>We</a:t>
            </a:r>
            <a:r>
              <a:rPr lang="cs-CZ" dirty="0"/>
              <a:t> </a:t>
            </a:r>
            <a:r>
              <a:rPr lang="cs-CZ" dirty="0" err="1" smtClean="0"/>
              <a:t>know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address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don´t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we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to go, </a:t>
            </a:r>
            <a:r>
              <a:rPr lang="cs-CZ" dirty="0" err="1" smtClean="0">
                <a:solidFill>
                  <a:srgbClr val="FFFF00"/>
                </a:solidFill>
              </a:rPr>
              <a:t>haven´t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>
                <a:solidFill>
                  <a:schemeClr val="tx1"/>
                </a:solidFill>
              </a:rPr>
              <a:t>You</a:t>
            </a:r>
            <a:r>
              <a:rPr lang="cs-CZ" dirty="0" smtClean="0">
                <a:solidFill>
                  <a:schemeClr val="tx1"/>
                </a:solidFill>
              </a:rPr>
              <a:t> had </a:t>
            </a:r>
            <a:r>
              <a:rPr lang="cs-CZ" dirty="0" err="1" smtClean="0">
                <a:solidFill>
                  <a:schemeClr val="tx1"/>
                </a:solidFill>
              </a:rPr>
              <a:t>an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accident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didn´t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00553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Po záporné větě oznamovací následuje kladný dovětek:</a:t>
            </a:r>
          </a:p>
          <a:p>
            <a:r>
              <a:rPr lang="cs-CZ" dirty="0" smtClean="0"/>
              <a:t>Paul </a:t>
            </a:r>
            <a:r>
              <a:rPr lang="cs-CZ" dirty="0" err="1" smtClean="0"/>
              <a:t>wasn´t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was</a:t>
            </a:r>
            <a:r>
              <a:rPr lang="cs-CZ" dirty="0" smtClean="0">
                <a:solidFill>
                  <a:srgbClr val="FFFF00"/>
                </a:solidFill>
              </a:rPr>
              <a:t> he?</a:t>
            </a:r>
          </a:p>
          <a:p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squash, </a:t>
            </a:r>
            <a:r>
              <a:rPr lang="cs-CZ" dirty="0" smtClean="0">
                <a:solidFill>
                  <a:srgbClr val="FFFF00"/>
                </a:solidFill>
              </a:rPr>
              <a:t>do </a:t>
            </a:r>
            <a:r>
              <a:rPr lang="cs-CZ" dirty="0" err="1" smtClean="0">
                <a:solidFill>
                  <a:srgbClr val="FFFF00"/>
                </a:solidFill>
              </a:rPr>
              <a:t>you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smtClean="0"/>
              <a:t>Fred </a:t>
            </a:r>
            <a:r>
              <a:rPr lang="cs-CZ" dirty="0" err="1" smtClean="0"/>
              <a:t>didn´t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dirty="0" smtClean="0"/>
              <a:t> TV, </a:t>
            </a:r>
            <a:r>
              <a:rPr lang="cs-CZ" dirty="0" err="1" smtClean="0">
                <a:solidFill>
                  <a:srgbClr val="FFFF00"/>
                </a:solidFill>
              </a:rPr>
              <a:t>did</a:t>
            </a:r>
            <a:r>
              <a:rPr lang="cs-CZ" dirty="0" smtClean="0">
                <a:solidFill>
                  <a:srgbClr val="FFFF00"/>
                </a:solidFill>
              </a:rPr>
              <a:t> he?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rain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will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it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haven´t</a:t>
            </a:r>
            <a:r>
              <a:rPr lang="cs-CZ" dirty="0" smtClean="0"/>
              <a:t> </a:t>
            </a:r>
            <a:r>
              <a:rPr lang="cs-CZ" dirty="0" err="1" smtClean="0"/>
              <a:t>visited</a:t>
            </a:r>
            <a:r>
              <a:rPr lang="cs-CZ" dirty="0"/>
              <a:t> </a:t>
            </a:r>
            <a:r>
              <a:rPr lang="cs-CZ" dirty="0" err="1" smtClean="0"/>
              <a:t>Norway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have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they</a:t>
            </a:r>
            <a:r>
              <a:rPr lang="cs-CZ" dirty="0" smtClean="0">
                <a:solidFill>
                  <a:srgbClr val="FFFF00"/>
                </a:solidFill>
              </a:rPr>
              <a:t>?</a:t>
            </a:r>
          </a:p>
          <a:p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dad</a:t>
            </a:r>
            <a:r>
              <a:rPr lang="cs-CZ" dirty="0" smtClean="0"/>
              <a:t> </a:t>
            </a:r>
            <a:r>
              <a:rPr lang="cs-CZ" dirty="0" err="1" smtClean="0"/>
              <a:t>can´t</a:t>
            </a:r>
            <a:r>
              <a:rPr lang="cs-CZ" dirty="0" smtClean="0"/>
              <a:t> </a:t>
            </a:r>
            <a:r>
              <a:rPr lang="cs-CZ" dirty="0" err="1" smtClean="0"/>
              <a:t>cook</a:t>
            </a:r>
            <a:r>
              <a:rPr lang="cs-CZ" dirty="0" smtClean="0"/>
              <a:t>, </a:t>
            </a:r>
            <a:r>
              <a:rPr lang="cs-CZ" dirty="0" err="1" smtClean="0">
                <a:solidFill>
                  <a:srgbClr val="FFFF00"/>
                </a:solidFill>
              </a:rPr>
              <a:t>can</a:t>
            </a:r>
            <a:r>
              <a:rPr lang="cs-CZ" dirty="0" smtClean="0">
                <a:solidFill>
                  <a:srgbClr val="FFFF00"/>
                </a:solidFill>
              </a:rPr>
              <a:t> he?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744079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7992888" cy="30243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Použitá literatura:</a:t>
            </a:r>
            <a:br>
              <a:rPr lang="cs-CZ" dirty="0" smtClean="0"/>
            </a:br>
            <a:r>
              <a:rPr lang="cs-CZ" dirty="0"/>
              <a:t>COE, Norman – HARRISON, Mark – PATERSON, </a:t>
            </a:r>
            <a:r>
              <a:rPr lang="cs-CZ" dirty="0" err="1"/>
              <a:t>Ken</a:t>
            </a:r>
            <a:r>
              <a:rPr lang="cs-CZ" dirty="0"/>
              <a:t>: Oxford </a:t>
            </a:r>
            <a:r>
              <a:rPr lang="cs-CZ" dirty="0" err="1"/>
              <a:t>Practise</a:t>
            </a:r>
            <a:r>
              <a:rPr lang="cs-CZ" dirty="0"/>
              <a:t> </a:t>
            </a:r>
            <a:r>
              <a:rPr lang="cs-CZ" dirty="0" err="1"/>
              <a:t>Grammar</a:t>
            </a:r>
            <a:r>
              <a:rPr lang="cs-CZ" dirty="0"/>
              <a:t>. 1. vyd. Oxford: Oxford University </a:t>
            </a:r>
            <a:r>
              <a:rPr lang="cs-CZ" dirty="0" err="1"/>
              <a:t>Press</a:t>
            </a:r>
            <a:r>
              <a:rPr lang="cs-CZ" dirty="0"/>
              <a:t>, </a:t>
            </a:r>
            <a:r>
              <a:rPr lang="cs-CZ" dirty="0" smtClean="0"/>
              <a:t>2008</a:t>
            </a:r>
            <a:r>
              <a:rPr lang="cs-CZ" dirty="0"/>
              <a:t>,</a:t>
            </a:r>
            <a:r>
              <a:rPr lang="cs-CZ" dirty="0" smtClean="0"/>
              <a:t> </a:t>
            </a:r>
            <a:r>
              <a:rPr lang="cs-CZ" dirty="0"/>
              <a:t>ISBN 978-0-19-457975-9.</a:t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760131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118</TotalTime>
  <Words>368</Words>
  <Application>Microsoft Office PowerPoint</Application>
  <PresentationFormat>Předvádění na obrazovce (4:3)</PresentationFormat>
  <Paragraphs>40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Došky</vt:lpstr>
      <vt:lpstr>Dokument</vt:lpstr>
      <vt:lpstr>Prezentace aplikace PowerPoint</vt:lpstr>
      <vt:lpstr>TÁZACÍ DOVĚTKY - QUESTION TAGS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literatura: COE, Norman – HARRISON, Mark – PATERSON, Ken: Oxford Practise Grammar. 1. vyd. Oxford: Oxford University Press, 2008, ISBN 978-0-19-457975-9.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TÁZACÍ DOVĚTKY - QUESTION TAGS</dc:title>
  <dc:creator>Denisa Havlíková</dc:creator>
  <cp:lastModifiedBy>pc</cp:lastModifiedBy>
  <cp:revision>15</cp:revision>
  <dcterms:created xsi:type="dcterms:W3CDTF">2012-04-18T16:22:38Z</dcterms:created>
  <dcterms:modified xsi:type="dcterms:W3CDTF">2013-06-18T14:53:06Z</dcterms:modified>
</cp:coreProperties>
</file>