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6" r:id="rId4"/>
    <p:sldId id="267" r:id="rId5"/>
    <p:sldId id="268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rtex.cz/hoste/os/kraje-cr.htm" TargetMode="External"/><Relationship Id="rId2" Type="http://schemas.openxmlformats.org/officeDocument/2006/relationships/hyperlink" Target="http://vyukovematerialy.cz/zemak/rocnik8/reg1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%C4%8Cesk%C3%A1_republika" TargetMode="External"/><Relationship Id="rId4" Type="http://schemas.openxmlformats.org/officeDocument/2006/relationships/hyperlink" Target="http://www.zemepis.com/smkraje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418457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VY_52_INOVACE_02_VLASTIVĚDA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Česká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republika -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kraje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- 5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</a:t>
            </a:r>
            <a:r>
              <a:rPr lang="cs-CZ" dirty="0" smtClean="0"/>
              <a:t>republika - </a:t>
            </a:r>
            <a:r>
              <a:rPr lang="cs-CZ" sz="2800" dirty="0" smtClean="0"/>
              <a:t>vlajka ČR, </a:t>
            </a:r>
            <a:r>
              <a:rPr lang="cs-CZ" sz="2800" dirty="0" smtClean="0"/>
              <a:t>státní </a:t>
            </a:r>
            <a:r>
              <a:rPr lang="cs-CZ" sz="2800" dirty="0" smtClean="0"/>
              <a:t>znak</a:t>
            </a:r>
            <a:endParaRPr lang="cs-CZ" sz="2800" dirty="0"/>
          </a:p>
        </p:txBody>
      </p:sp>
      <p:pic>
        <p:nvPicPr>
          <p:cNvPr id="4" name="Obrázek 3" descr="450px-Flag_of_Slovakia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252044"/>
            <a:ext cx="2664296" cy="3203562"/>
          </a:xfrm>
          <a:prstGeom prst="rect">
            <a:avLst/>
          </a:prstGeom>
        </p:spPr>
      </p:pic>
      <p:pic>
        <p:nvPicPr>
          <p:cNvPr id="5" name="Obrázek 4" descr="450px-Flag_of_Slovakia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33"/>
            <a:ext cx="5436096" cy="3621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Kraje  české  republiky</a:t>
            </a:r>
            <a:endParaRPr lang="cs-CZ" dirty="0"/>
          </a:p>
        </p:txBody>
      </p:sp>
      <p:pic>
        <p:nvPicPr>
          <p:cNvPr id="4" name="Zástupný symbol pro obsah 3" descr="cr-kraj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8037439" cy="49711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Krajská  města</a:t>
            </a:r>
            <a:endParaRPr lang="cs-CZ" dirty="0"/>
          </a:p>
        </p:txBody>
      </p:sp>
      <p:pic>
        <p:nvPicPr>
          <p:cNvPr id="4" name="Zástupný symbol pro obsah 3" descr="kraj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556792"/>
            <a:ext cx="8184193" cy="504318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 </a:t>
            </a:r>
            <a:r>
              <a:rPr lang="cs-CZ" dirty="0" smtClean="0"/>
              <a:t>list - </a:t>
            </a:r>
            <a:r>
              <a:rPr lang="cs-CZ" sz="2200" dirty="0" smtClean="0"/>
              <a:t>ukaž daný kraj, krajské město. vyhledej kraj, ve kterém žiješ. s mapou </a:t>
            </a:r>
            <a:r>
              <a:rPr lang="cs-CZ" sz="2200" dirty="0" smtClean="0"/>
              <a:t>Čr</a:t>
            </a:r>
            <a:r>
              <a:rPr lang="cs-CZ" sz="2200" dirty="0" smtClean="0"/>
              <a:t> najdi a ukaž své bydliště.</a:t>
            </a:r>
            <a:br>
              <a:rPr lang="cs-CZ" sz="2200" dirty="0" smtClean="0"/>
            </a:br>
            <a:r>
              <a:rPr lang="cs-CZ" sz="2200" dirty="0" smtClean="0"/>
              <a:t>Připrav si referát a spolužáky seznam s místem, kde žiješ. </a:t>
            </a:r>
            <a:endParaRPr lang="cs-CZ" sz="2200" dirty="0"/>
          </a:p>
        </p:txBody>
      </p:sp>
      <p:pic>
        <p:nvPicPr>
          <p:cNvPr id="4" name="Zástupný symbol pro obsah 3" descr="kraje_smal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556792"/>
            <a:ext cx="7716892" cy="511519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000" dirty="0" smtClean="0">
                <a:hlinkClick r:id="rId2"/>
              </a:rPr>
              <a:t>http://vyukovematerialy.cz/zemak/rocnik8/reg1.htm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http://www.ortex.cz/hoste/os/kraje-cr.htm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http://www.zemepis.com/smkraje.php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http://cs.wikipedia.org/wiki/%C4%8Cesk%C3%A1_republika</a:t>
            </a:r>
            <a:endParaRPr lang="cs-CZ" sz="2000" dirty="0" smtClean="0"/>
          </a:p>
          <a:p>
            <a:r>
              <a:rPr lang="cs-CZ" sz="3600" dirty="0" smtClean="0"/>
              <a:t>ANOTACE</a:t>
            </a:r>
          </a:p>
          <a:p>
            <a:r>
              <a:rPr lang="cs-CZ" sz="2600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sz="2600" dirty="0" smtClean="0"/>
              <a:t>Pracovní list je určen pro samostatnou práci žáků s využitím </a:t>
            </a:r>
            <a:r>
              <a:rPr lang="cs-CZ" sz="2600" smtClean="0"/>
              <a:t>dostupných </a:t>
            </a:r>
            <a:r>
              <a:rPr lang="cs-CZ" sz="2600" smtClean="0"/>
              <a:t>zdrojů - </a:t>
            </a:r>
            <a:r>
              <a:rPr lang="cs-CZ" sz="2600" dirty="0" smtClean="0"/>
              <a:t>mapy ČR, učebnice, internet, sešity. Při tvorbě referátu se žáci opírají o již dřívější znalosti a vědomosti o místě, kde žijí.</a:t>
            </a:r>
          </a:p>
          <a:p>
            <a:endParaRPr lang="cs-CZ" sz="3600" dirty="0" smtClean="0"/>
          </a:p>
          <a:p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</TotalTime>
  <Words>160</Words>
  <Application>Microsoft Office PowerPoint</Application>
  <PresentationFormat>Předvádění na obrazovce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česká republika - vlajka ČR, státní znak</vt:lpstr>
      <vt:lpstr>Kraje  české  republiky</vt:lpstr>
      <vt:lpstr>Krajská  města</vt:lpstr>
      <vt:lpstr>Pracovní  list - ukaž daný kraj, krajské město. vyhledej kraj, ve kterém žiješ. s mapou Čr najdi a ukaž své bydliště. Připrav si referát a spolužáky seznam s místem, kde žiješ. 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Slovenská republika (slovensko)</dc:title>
  <dc:creator>ZŠP a ZŠS</dc:creator>
  <cp:lastModifiedBy>Martin Králík</cp:lastModifiedBy>
  <cp:revision>19</cp:revision>
  <dcterms:modified xsi:type="dcterms:W3CDTF">2012-03-08T09:11:00Z</dcterms:modified>
</cp:coreProperties>
</file>