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diagrams/quickStyle4.xml" ContentType="application/vnd.openxmlformats-officedocument.drawingml.diagramStyl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diagrams/layout5.xml" ContentType="application/vnd.openxmlformats-officedocument.drawingml.diagram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data4.xml" ContentType="application/vnd.openxmlformats-officedocument.drawingml.diagramData+xml"/>
  <Override PartName="/ppt/diagrams/data5.xml" ContentType="application/vnd.openxmlformats-officedocument.drawingml.diagramData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diagrams/colors5.xml" ContentType="application/vnd.openxmlformats-officedocument.drawingml.diagramColors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rawing5.xml" ContentType="application/vnd.ms-office.drawingml.diagramDrawing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diagrams/colors2.xml" ContentType="application/vnd.openxmlformats-officedocument.drawingml.diagramColors+xml"/>
  <Override PartName="/ppt/diagrams/drawing3.xml" ContentType="application/vnd.ms-office.drawingml.diagramDrawing+xml"/>
  <Override PartName="/ppt/diagrams/quickStyle5.xml" ContentType="application/vnd.openxmlformats-officedocument.drawingml.diagramStyl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diagrams/drawing1.xml" ContentType="application/vnd.ms-office.drawingml.diagramDrawing+xml"/>
  <Override PartName="/ppt/diagrams/quickStyle3.xml" ContentType="application/vnd.openxmlformats-officedocument.drawingml.diagramStyl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diagrams/layout4.xml" ContentType="application/vnd.openxmlformats-officedocument.drawingml.diagram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82" r:id="rId2"/>
    <p:sldId id="256" r:id="rId3"/>
    <p:sldId id="280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70" r:id="rId12"/>
    <p:sldId id="271" r:id="rId13"/>
    <p:sldId id="265" r:id="rId14"/>
    <p:sldId id="272" r:id="rId15"/>
    <p:sldId id="273" r:id="rId16"/>
    <p:sldId id="266" r:id="rId17"/>
    <p:sldId id="274" r:id="rId18"/>
    <p:sldId id="275" r:id="rId19"/>
    <p:sldId id="267" r:id="rId20"/>
    <p:sldId id="276" r:id="rId21"/>
    <p:sldId id="277" r:id="rId22"/>
    <p:sldId id="268" r:id="rId23"/>
    <p:sldId id="278" r:id="rId24"/>
    <p:sldId id="279" r:id="rId25"/>
    <p:sldId id="269" r:id="rId2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496" autoAdjust="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diagrams/_rels/data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slide" Target="../slides/slide12.xml"/></Relationships>
</file>

<file path=ppt/diagrams/_rels/data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slide" Target="../slides/slide14.xml"/></Relationships>
</file>

<file path=ppt/diagrams/_rels/data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slide" Target="../slides/slide18.xml"/></Relationships>
</file>

<file path=ppt/diagrams/_rels/data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slide" Target="../slides/slide21.xml"/></Relationships>
</file>

<file path=ppt/diagrams/_rels/data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slide" Target="../slides/slide2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C316AB7-0AAD-4D4E-84B9-989CAD7CD3DB}" type="doc">
      <dgm:prSet loTypeId="urn:microsoft.com/office/officeart/2005/8/layout/lProcess3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AC44A224-930C-4673-8F9D-CF1468DF92FE}">
      <dgm:prSet/>
      <dgm:spPr/>
      <dgm:t>
        <a:bodyPr/>
        <a:lstStyle/>
        <a:p>
          <a:pPr rtl="0"/>
          <a:r>
            <a:rPr lang="cs-CZ" dirty="0" smtClean="0"/>
            <a:t>Jalta, Teherán, Postupim</a:t>
          </a:r>
          <a:endParaRPr lang="cs-CZ" dirty="0"/>
        </a:p>
      </dgm:t>
      <dgm:extLst>
        <a:ext uri="{E40237B7-FDA0-4F09-8148-C483321AD2D9}">
          <dgm14:cNvPr xmlns:dgm14="http://schemas.microsoft.com/office/drawing/2010/diagram" xmlns="" id="0" name="">
            <a:hlinkClick xmlns:r="http://schemas.openxmlformats.org/officeDocument/2006/relationships" r:id="rId1" action="ppaction://hlinksldjump"/>
          </dgm14:cNvPr>
        </a:ext>
      </dgm:extLst>
    </dgm:pt>
    <dgm:pt modelId="{BA5E5113-4C58-4479-B675-829D4B49060E}" type="parTrans" cxnId="{AB88C920-BD38-4B7D-B6AE-EAB79FD0C788}">
      <dgm:prSet/>
      <dgm:spPr/>
      <dgm:t>
        <a:bodyPr/>
        <a:lstStyle/>
        <a:p>
          <a:endParaRPr lang="cs-CZ"/>
        </a:p>
      </dgm:t>
    </dgm:pt>
    <dgm:pt modelId="{C356D6A0-BC38-446E-9366-0D8AF765F34D}" type="sibTrans" cxnId="{AB88C920-BD38-4B7D-B6AE-EAB79FD0C788}">
      <dgm:prSet/>
      <dgm:spPr/>
      <dgm:t>
        <a:bodyPr/>
        <a:lstStyle/>
        <a:p>
          <a:endParaRPr lang="cs-CZ"/>
        </a:p>
      </dgm:t>
    </dgm:pt>
    <dgm:pt modelId="{95668788-1136-4123-A3DE-6B25BF07A2F6}">
      <dgm:prSet/>
      <dgm:spPr/>
      <dgm:t>
        <a:bodyPr/>
        <a:lstStyle/>
        <a:p>
          <a:pPr rtl="0"/>
          <a:r>
            <a:rPr lang="cs-CZ" dirty="0" smtClean="0"/>
            <a:t>Teherán, Jalta, Postupim</a:t>
          </a:r>
          <a:endParaRPr lang="cs-CZ" dirty="0"/>
        </a:p>
      </dgm:t>
      <dgm:extLst>
        <a:ext uri="{E40237B7-FDA0-4F09-8148-C483321AD2D9}">
          <dgm14:cNvPr xmlns:dgm14="http://schemas.microsoft.com/office/drawing/2010/diagram" xmlns="" id="0" name="">
            <a:hlinkClick xmlns:r="http://schemas.openxmlformats.org/officeDocument/2006/relationships" r:id="rId2" action="ppaction://hlinksldjump"/>
          </dgm14:cNvPr>
        </a:ext>
      </dgm:extLst>
    </dgm:pt>
    <dgm:pt modelId="{72E99166-7C8C-4FA5-910F-1BD4178B957B}" type="parTrans" cxnId="{A5E5EA0E-EAB8-4D99-AF82-2B20C05232FA}">
      <dgm:prSet/>
      <dgm:spPr/>
      <dgm:t>
        <a:bodyPr/>
        <a:lstStyle/>
        <a:p>
          <a:endParaRPr lang="cs-CZ"/>
        </a:p>
      </dgm:t>
    </dgm:pt>
    <dgm:pt modelId="{A85EED11-11B4-44C3-AE1E-6006FF5CB99B}" type="sibTrans" cxnId="{A5E5EA0E-EAB8-4D99-AF82-2B20C05232FA}">
      <dgm:prSet/>
      <dgm:spPr/>
      <dgm:t>
        <a:bodyPr/>
        <a:lstStyle/>
        <a:p>
          <a:endParaRPr lang="cs-CZ"/>
        </a:p>
      </dgm:t>
    </dgm:pt>
    <dgm:pt modelId="{C90ECFAB-E25C-441F-8E89-1E32609C8D4A}">
      <dgm:prSet/>
      <dgm:spPr/>
      <dgm:t>
        <a:bodyPr/>
        <a:lstStyle/>
        <a:p>
          <a:pPr rtl="0"/>
          <a:r>
            <a:rPr lang="cs-CZ" dirty="0" smtClean="0"/>
            <a:t>Jalta, Teherán, Postupim</a:t>
          </a:r>
          <a:endParaRPr lang="cs-CZ" dirty="0"/>
        </a:p>
      </dgm:t>
      <dgm:extLst>
        <a:ext uri="{E40237B7-FDA0-4F09-8148-C483321AD2D9}">
          <dgm14:cNvPr xmlns:dgm14="http://schemas.microsoft.com/office/drawing/2010/diagram" xmlns="" id="0" name="">
            <a:hlinkClick xmlns:r="http://schemas.openxmlformats.org/officeDocument/2006/relationships" r:id="rId1" action="ppaction://hlinksldjump"/>
          </dgm14:cNvPr>
        </a:ext>
      </dgm:extLst>
    </dgm:pt>
    <dgm:pt modelId="{1F2A102C-539D-4E2E-9B48-A8FAC43AB35B}" type="parTrans" cxnId="{93C12CA2-B5F2-44C8-8E4A-23E400748DE3}">
      <dgm:prSet/>
      <dgm:spPr/>
      <dgm:t>
        <a:bodyPr/>
        <a:lstStyle/>
        <a:p>
          <a:endParaRPr lang="cs-CZ"/>
        </a:p>
      </dgm:t>
    </dgm:pt>
    <dgm:pt modelId="{78FA06B8-FB2B-4D1F-AA2B-B1D7089D34A5}" type="sibTrans" cxnId="{93C12CA2-B5F2-44C8-8E4A-23E400748DE3}">
      <dgm:prSet/>
      <dgm:spPr/>
      <dgm:t>
        <a:bodyPr/>
        <a:lstStyle/>
        <a:p>
          <a:endParaRPr lang="cs-CZ"/>
        </a:p>
      </dgm:t>
    </dgm:pt>
    <dgm:pt modelId="{C796B40D-F1B0-4F46-874F-3CC0FED94C82}" type="pres">
      <dgm:prSet presAssocID="{CC316AB7-0AAD-4D4E-84B9-989CAD7CD3DB}" presName="Name0" presStyleCnt="0">
        <dgm:presLayoutVars>
          <dgm:chPref val="3"/>
          <dgm:dir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D2DE6A44-F257-43EB-881F-6709A4944F87}" type="pres">
      <dgm:prSet presAssocID="{AC44A224-930C-4673-8F9D-CF1468DF92FE}" presName="horFlow" presStyleCnt="0"/>
      <dgm:spPr/>
    </dgm:pt>
    <dgm:pt modelId="{196C82AC-9943-4D15-A34D-31BD1BB09476}" type="pres">
      <dgm:prSet presAssocID="{AC44A224-930C-4673-8F9D-CF1468DF92FE}" presName="bigChev" presStyleLbl="node1" presStyleIdx="0" presStyleCnt="3"/>
      <dgm:spPr/>
      <dgm:t>
        <a:bodyPr/>
        <a:lstStyle/>
        <a:p>
          <a:endParaRPr lang="cs-CZ"/>
        </a:p>
      </dgm:t>
    </dgm:pt>
    <dgm:pt modelId="{4470D0E0-75B7-443E-8550-4A232F0DC6E1}" type="pres">
      <dgm:prSet presAssocID="{AC44A224-930C-4673-8F9D-CF1468DF92FE}" presName="vSp" presStyleCnt="0"/>
      <dgm:spPr/>
    </dgm:pt>
    <dgm:pt modelId="{5357FB60-7A5F-4327-925D-1C250CB0FE1B}" type="pres">
      <dgm:prSet presAssocID="{95668788-1136-4123-A3DE-6B25BF07A2F6}" presName="horFlow" presStyleCnt="0"/>
      <dgm:spPr/>
    </dgm:pt>
    <dgm:pt modelId="{EEF8FA31-F9E1-4782-8E96-F870F898819E}" type="pres">
      <dgm:prSet presAssocID="{95668788-1136-4123-A3DE-6B25BF07A2F6}" presName="bigChev" presStyleLbl="node1" presStyleIdx="1" presStyleCnt="3"/>
      <dgm:spPr/>
      <dgm:t>
        <a:bodyPr/>
        <a:lstStyle/>
        <a:p>
          <a:endParaRPr lang="cs-CZ"/>
        </a:p>
      </dgm:t>
    </dgm:pt>
    <dgm:pt modelId="{8414DD25-C72F-4BB7-BB56-9BA86AB0C651}" type="pres">
      <dgm:prSet presAssocID="{95668788-1136-4123-A3DE-6B25BF07A2F6}" presName="vSp" presStyleCnt="0"/>
      <dgm:spPr/>
    </dgm:pt>
    <dgm:pt modelId="{5E5ED5AB-AECF-482E-82FC-869AEE2E7774}" type="pres">
      <dgm:prSet presAssocID="{C90ECFAB-E25C-441F-8E89-1E32609C8D4A}" presName="horFlow" presStyleCnt="0"/>
      <dgm:spPr/>
    </dgm:pt>
    <dgm:pt modelId="{F8A18C89-ACC8-4B16-9B5D-C5DBF5BA8A3F}" type="pres">
      <dgm:prSet presAssocID="{C90ECFAB-E25C-441F-8E89-1E32609C8D4A}" presName="bigChev" presStyleLbl="node1" presStyleIdx="2" presStyleCnt="3"/>
      <dgm:spPr/>
      <dgm:t>
        <a:bodyPr/>
        <a:lstStyle/>
        <a:p>
          <a:endParaRPr lang="cs-CZ"/>
        </a:p>
      </dgm:t>
    </dgm:pt>
  </dgm:ptLst>
  <dgm:cxnLst>
    <dgm:cxn modelId="{1FFC9062-B785-44DC-9D14-C58FCAF11219}" type="presOf" srcId="{AC44A224-930C-4673-8F9D-CF1468DF92FE}" destId="{196C82AC-9943-4D15-A34D-31BD1BB09476}" srcOrd="0" destOrd="0" presId="urn:microsoft.com/office/officeart/2005/8/layout/lProcess3"/>
    <dgm:cxn modelId="{6FB33588-D270-47A5-8F67-5E4DE579C521}" type="presOf" srcId="{C90ECFAB-E25C-441F-8E89-1E32609C8D4A}" destId="{F8A18C89-ACC8-4B16-9B5D-C5DBF5BA8A3F}" srcOrd="0" destOrd="0" presId="urn:microsoft.com/office/officeart/2005/8/layout/lProcess3"/>
    <dgm:cxn modelId="{A5E5EA0E-EAB8-4D99-AF82-2B20C05232FA}" srcId="{CC316AB7-0AAD-4D4E-84B9-989CAD7CD3DB}" destId="{95668788-1136-4123-A3DE-6B25BF07A2F6}" srcOrd="1" destOrd="0" parTransId="{72E99166-7C8C-4FA5-910F-1BD4178B957B}" sibTransId="{A85EED11-11B4-44C3-AE1E-6006FF5CB99B}"/>
    <dgm:cxn modelId="{AB88C920-BD38-4B7D-B6AE-EAB79FD0C788}" srcId="{CC316AB7-0AAD-4D4E-84B9-989CAD7CD3DB}" destId="{AC44A224-930C-4673-8F9D-CF1468DF92FE}" srcOrd="0" destOrd="0" parTransId="{BA5E5113-4C58-4479-B675-829D4B49060E}" sibTransId="{C356D6A0-BC38-446E-9366-0D8AF765F34D}"/>
    <dgm:cxn modelId="{71F105B8-A203-4EE7-AAAF-7B9E524DCDFF}" type="presOf" srcId="{CC316AB7-0AAD-4D4E-84B9-989CAD7CD3DB}" destId="{C796B40D-F1B0-4F46-874F-3CC0FED94C82}" srcOrd="0" destOrd="0" presId="urn:microsoft.com/office/officeart/2005/8/layout/lProcess3"/>
    <dgm:cxn modelId="{F1AA981F-D2E4-4D7C-8E87-FA026AA8A7ED}" type="presOf" srcId="{95668788-1136-4123-A3DE-6B25BF07A2F6}" destId="{EEF8FA31-F9E1-4782-8E96-F870F898819E}" srcOrd="0" destOrd="0" presId="urn:microsoft.com/office/officeart/2005/8/layout/lProcess3"/>
    <dgm:cxn modelId="{93C12CA2-B5F2-44C8-8E4A-23E400748DE3}" srcId="{CC316AB7-0AAD-4D4E-84B9-989CAD7CD3DB}" destId="{C90ECFAB-E25C-441F-8E89-1E32609C8D4A}" srcOrd="2" destOrd="0" parTransId="{1F2A102C-539D-4E2E-9B48-A8FAC43AB35B}" sibTransId="{78FA06B8-FB2B-4D1F-AA2B-B1D7089D34A5}"/>
    <dgm:cxn modelId="{D36F55DC-BAE3-4FCA-ABDD-D4EA811E5076}" type="presParOf" srcId="{C796B40D-F1B0-4F46-874F-3CC0FED94C82}" destId="{D2DE6A44-F257-43EB-881F-6709A4944F87}" srcOrd="0" destOrd="0" presId="urn:microsoft.com/office/officeart/2005/8/layout/lProcess3"/>
    <dgm:cxn modelId="{1BDEE192-FFFF-46E3-888E-D6852307AA18}" type="presParOf" srcId="{D2DE6A44-F257-43EB-881F-6709A4944F87}" destId="{196C82AC-9943-4D15-A34D-31BD1BB09476}" srcOrd="0" destOrd="0" presId="urn:microsoft.com/office/officeart/2005/8/layout/lProcess3"/>
    <dgm:cxn modelId="{83F14749-744A-41E8-9379-C883EB21F8E7}" type="presParOf" srcId="{C796B40D-F1B0-4F46-874F-3CC0FED94C82}" destId="{4470D0E0-75B7-443E-8550-4A232F0DC6E1}" srcOrd="1" destOrd="0" presId="urn:microsoft.com/office/officeart/2005/8/layout/lProcess3"/>
    <dgm:cxn modelId="{0B49C42B-2F89-4A9A-97AA-089EFF08C4CC}" type="presParOf" srcId="{C796B40D-F1B0-4F46-874F-3CC0FED94C82}" destId="{5357FB60-7A5F-4327-925D-1C250CB0FE1B}" srcOrd="2" destOrd="0" presId="urn:microsoft.com/office/officeart/2005/8/layout/lProcess3"/>
    <dgm:cxn modelId="{0B35383E-ED3C-42D8-B9C3-4DBD971645D2}" type="presParOf" srcId="{5357FB60-7A5F-4327-925D-1C250CB0FE1B}" destId="{EEF8FA31-F9E1-4782-8E96-F870F898819E}" srcOrd="0" destOrd="0" presId="urn:microsoft.com/office/officeart/2005/8/layout/lProcess3"/>
    <dgm:cxn modelId="{72526CAA-E799-470A-B13B-011D29313782}" type="presParOf" srcId="{C796B40D-F1B0-4F46-874F-3CC0FED94C82}" destId="{8414DD25-C72F-4BB7-BB56-9BA86AB0C651}" srcOrd="3" destOrd="0" presId="urn:microsoft.com/office/officeart/2005/8/layout/lProcess3"/>
    <dgm:cxn modelId="{FBD6BBEA-96DC-4CCA-A886-4E4DB34F502E}" type="presParOf" srcId="{C796B40D-F1B0-4F46-874F-3CC0FED94C82}" destId="{5E5ED5AB-AECF-482E-82FC-869AEE2E7774}" srcOrd="4" destOrd="0" presId="urn:microsoft.com/office/officeart/2005/8/layout/lProcess3"/>
    <dgm:cxn modelId="{03EC99A1-C484-4DD5-BDA9-235B1A433A4A}" type="presParOf" srcId="{5E5ED5AB-AECF-482E-82FC-869AEE2E7774}" destId="{F8A18C89-ACC8-4B16-9B5D-C5DBF5BA8A3F}" srcOrd="0" destOrd="0" presId="urn:microsoft.com/office/officeart/2005/8/layout/lProcess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93472C9-941B-465D-9D62-CDCB893B98F3}" type="doc">
      <dgm:prSet loTypeId="urn:microsoft.com/office/officeart/2005/8/layout/lProcess3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4C83147-ADEF-499C-9D88-60AE9DDCCF88}">
      <dgm:prSet/>
      <dgm:spPr/>
      <dgm:t>
        <a:bodyPr/>
        <a:lstStyle/>
        <a:p>
          <a:pPr rtl="0"/>
          <a:r>
            <a:rPr lang="cs-CZ" dirty="0" smtClean="0"/>
            <a:t>V Teheránu</a:t>
          </a:r>
          <a:endParaRPr lang="cs-CZ" dirty="0"/>
        </a:p>
      </dgm:t>
      <dgm:extLst>
        <a:ext uri="{E40237B7-FDA0-4F09-8148-C483321AD2D9}">
          <dgm14:cNvPr xmlns:dgm14="http://schemas.microsoft.com/office/drawing/2010/diagram" xmlns="" id="0" name="">
            <a:hlinkClick xmlns:r="http://schemas.openxmlformats.org/officeDocument/2006/relationships" r:id="rId1" action="ppaction://hlinksldjump"/>
          </dgm14:cNvPr>
        </a:ext>
      </dgm:extLst>
    </dgm:pt>
    <dgm:pt modelId="{5D86A189-5ED2-4C92-AECF-E613F2847E37}" type="parTrans" cxnId="{120AA56D-B411-40D7-A310-F463DAEF86BE}">
      <dgm:prSet/>
      <dgm:spPr/>
      <dgm:t>
        <a:bodyPr/>
        <a:lstStyle/>
        <a:p>
          <a:endParaRPr lang="cs-CZ"/>
        </a:p>
      </dgm:t>
    </dgm:pt>
    <dgm:pt modelId="{86E06087-5C70-4740-A9C2-C575B253B9BC}" type="sibTrans" cxnId="{120AA56D-B411-40D7-A310-F463DAEF86BE}">
      <dgm:prSet/>
      <dgm:spPr/>
      <dgm:t>
        <a:bodyPr/>
        <a:lstStyle/>
        <a:p>
          <a:endParaRPr lang="cs-CZ"/>
        </a:p>
      </dgm:t>
    </dgm:pt>
    <dgm:pt modelId="{1E7EEDD5-DA71-47FD-9A19-9031CBD2160B}">
      <dgm:prSet/>
      <dgm:spPr/>
      <dgm:t>
        <a:bodyPr/>
        <a:lstStyle/>
        <a:p>
          <a:pPr rtl="0"/>
          <a:r>
            <a:rPr lang="cs-CZ" dirty="0" smtClean="0"/>
            <a:t>Na Jaltě</a:t>
          </a:r>
          <a:endParaRPr lang="cs-CZ" dirty="0"/>
        </a:p>
      </dgm:t>
      <dgm:extLst>
        <a:ext uri="{E40237B7-FDA0-4F09-8148-C483321AD2D9}">
          <dgm14:cNvPr xmlns:dgm14="http://schemas.microsoft.com/office/drawing/2010/diagram" xmlns="" id="0" name="">
            <a:hlinkClick xmlns:r="http://schemas.openxmlformats.org/officeDocument/2006/relationships" r:id="rId2" action="ppaction://hlinksldjump"/>
          </dgm14:cNvPr>
        </a:ext>
      </dgm:extLst>
    </dgm:pt>
    <dgm:pt modelId="{3305A67E-F6D6-4212-886D-4164BB939C69}" type="parTrans" cxnId="{F5DB9E55-F68F-481E-AB92-9DAB1700EF47}">
      <dgm:prSet/>
      <dgm:spPr/>
      <dgm:t>
        <a:bodyPr/>
        <a:lstStyle/>
        <a:p>
          <a:endParaRPr lang="cs-CZ"/>
        </a:p>
      </dgm:t>
    </dgm:pt>
    <dgm:pt modelId="{FFF2FE55-3B97-4C3A-ADA1-F652DE74AB79}" type="sibTrans" cxnId="{F5DB9E55-F68F-481E-AB92-9DAB1700EF47}">
      <dgm:prSet/>
      <dgm:spPr/>
      <dgm:t>
        <a:bodyPr/>
        <a:lstStyle/>
        <a:p>
          <a:endParaRPr lang="cs-CZ"/>
        </a:p>
      </dgm:t>
    </dgm:pt>
    <dgm:pt modelId="{BDEE6FC5-3D44-4BF1-A130-00905F9B6EC2}">
      <dgm:prSet/>
      <dgm:spPr/>
      <dgm:t>
        <a:bodyPr/>
        <a:lstStyle/>
        <a:p>
          <a:pPr rtl="0"/>
          <a:r>
            <a:rPr lang="cs-CZ" dirty="0" smtClean="0"/>
            <a:t>V Postupimi</a:t>
          </a:r>
          <a:endParaRPr lang="cs-CZ" dirty="0"/>
        </a:p>
      </dgm:t>
      <dgm:extLst>
        <a:ext uri="{E40237B7-FDA0-4F09-8148-C483321AD2D9}">
          <dgm14:cNvPr xmlns:dgm14="http://schemas.microsoft.com/office/drawing/2010/diagram" xmlns="" id="0" name="">
            <a:hlinkClick xmlns:r="http://schemas.openxmlformats.org/officeDocument/2006/relationships" r:id="rId2" action="ppaction://hlinksldjump"/>
          </dgm14:cNvPr>
        </a:ext>
      </dgm:extLst>
    </dgm:pt>
    <dgm:pt modelId="{FC4C064A-5EE3-4928-BFFC-BE62E40B7E3C}" type="parTrans" cxnId="{2AE1201B-D89B-493E-B7D3-EE0E41EC9A51}">
      <dgm:prSet/>
      <dgm:spPr/>
      <dgm:t>
        <a:bodyPr/>
        <a:lstStyle/>
        <a:p>
          <a:endParaRPr lang="cs-CZ"/>
        </a:p>
      </dgm:t>
    </dgm:pt>
    <dgm:pt modelId="{B07B4628-1D70-4EA8-9769-57A205F68A69}" type="sibTrans" cxnId="{2AE1201B-D89B-493E-B7D3-EE0E41EC9A51}">
      <dgm:prSet/>
      <dgm:spPr/>
      <dgm:t>
        <a:bodyPr/>
        <a:lstStyle/>
        <a:p>
          <a:endParaRPr lang="cs-CZ"/>
        </a:p>
      </dgm:t>
    </dgm:pt>
    <dgm:pt modelId="{59341389-9D1E-4A60-A601-42A686286C4C}" type="pres">
      <dgm:prSet presAssocID="{993472C9-941B-465D-9D62-CDCB893B98F3}" presName="Name0" presStyleCnt="0">
        <dgm:presLayoutVars>
          <dgm:chPref val="3"/>
          <dgm:dir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BABB6863-550C-44C8-8C48-881CCCFD39E8}" type="pres">
      <dgm:prSet presAssocID="{B4C83147-ADEF-499C-9D88-60AE9DDCCF88}" presName="horFlow" presStyleCnt="0"/>
      <dgm:spPr/>
    </dgm:pt>
    <dgm:pt modelId="{BA2274CA-BA49-4370-A99B-EE05508E19A9}" type="pres">
      <dgm:prSet presAssocID="{B4C83147-ADEF-499C-9D88-60AE9DDCCF88}" presName="bigChev" presStyleLbl="node1" presStyleIdx="0" presStyleCnt="3"/>
      <dgm:spPr/>
      <dgm:t>
        <a:bodyPr/>
        <a:lstStyle/>
        <a:p>
          <a:endParaRPr lang="cs-CZ"/>
        </a:p>
      </dgm:t>
    </dgm:pt>
    <dgm:pt modelId="{A3000203-9C82-4E19-9E4D-481F9D3A0DEC}" type="pres">
      <dgm:prSet presAssocID="{B4C83147-ADEF-499C-9D88-60AE9DDCCF88}" presName="vSp" presStyleCnt="0"/>
      <dgm:spPr/>
    </dgm:pt>
    <dgm:pt modelId="{985C271A-9C6E-4BD8-B74E-2C72082FC686}" type="pres">
      <dgm:prSet presAssocID="{1E7EEDD5-DA71-47FD-9A19-9031CBD2160B}" presName="horFlow" presStyleCnt="0"/>
      <dgm:spPr/>
    </dgm:pt>
    <dgm:pt modelId="{4D9C3157-2F40-40FE-B5AA-5F7B92A733FC}" type="pres">
      <dgm:prSet presAssocID="{1E7EEDD5-DA71-47FD-9A19-9031CBD2160B}" presName="bigChev" presStyleLbl="node1" presStyleIdx="1" presStyleCnt="3"/>
      <dgm:spPr/>
      <dgm:t>
        <a:bodyPr/>
        <a:lstStyle/>
        <a:p>
          <a:endParaRPr lang="cs-CZ"/>
        </a:p>
      </dgm:t>
    </dgm:pt>
    <dgm:pt modelId="{7D265DE9-7C5A-4C03-8D40-74C4367B2F2B}" type="pres">
      <dgm:prSet presAssocID="{1E7EEDD5-DA71-47FD-9A19-9031CBD2160B}" presName="vSp" presStyleCnt="0"/>
      <dgm:spPr/>
    </dgm:pt>
    <dgm:pt modelId="{EEDBCAF1-4B31-4325-8BA7-206D7F8C782C}" type="pres">
      <dgm:prSet presAssocID="{BDEE6FC5-3D44-4BF1-A130-00905F9B6EC2}" presName="horFlow" presStyleCnt="0"/>
      <dgm:spPr/>
    </dgm:pt>
    <dgm:pt modelId="{0F7F589F-EC27-4AB7-9F59-9D7DF31EFC3A}" type="pres">
      <dgm:prSet presAssocID="{BDEE6FC5-3D44-4BF1-A130-00905F9B6EC2}" presName="bigChev" presStyleLbl="node1" presStyleIdx="2" presStyleCnt="3"/>
      <dgm:spPr/>
      <dgm:t>
        <a:bodyPr/>
        <a:lstStyle/>
        <a:p>
          <a:endParaRPr lang="cs-CZ"/>
        </a:p>
      </dgm:t>
    </dgm:pt>
  </dgm:ptLst>
  <dgm:cxnLst>
    <dgm:cxn modelId="{B03D38AC-E705-48F0-A01B-3CC730BE767B}" type="presOf" srcId="{B4C83147-ADEF-499C-9D88-60AE9DDCCF88}" destId="{BA2274CA-BA49-4370-A99B-EE05508E19A9}" srcOrd="0" destOrd="0" presId="urn:microsoft.com/office/officeart/2005/8/layout/lProcess3"/>
    <dgm:cxn modelId="{120AA56D-B411-40D7-A310-F463DAEF86BE}" srcId="{993472C9-941B-465D-9D62-CDCB893B98F3}" destId="{B4C83147-ADEF-499C-9D88-60AE9DDCCF88}" srcOrd="0" destOrd="0" parTransId="{5D86A189-5ED2-4C92-AECF-E613F2847E37}" sibTransId="{86E06087-5C70-4740-A9C2-C575B253B9BC}"/>
    <dgm:cxn modelId="{F5DB9E55-F68F-481E-AB92-9DAB1700EF47}" srcId="{993472C9-941B-465D-9D62-CDCB893B98F3}" destId="{1E7EEDD5-DA71-47FD-9A19-9031CBD2160B}" srcOrd="1" destOrd="0" parTransId="{3305A67E-F6D6-4212-886D-4164BB939C69}" sibTransId="{FFF2FE55-3B97-4C3A-ADA1-F652DE74AB79}"/>
    <dgm:cxn modelId="{B2C2F3A4-F473-43E6-8025-3915FF8DE9CA}" type="presOf" srcId="{BDEE6FC5-3D44-4BF1-A130-00905F9B6EC2}" destId="{0F7F589F-EC27-4AB7-9F59-9D7DF31EFC3A}" srcOrd="0" destOrd="0" presId="urn:microsoft.com/office/officeart/2005/8/layout/lProcess3"/>
    <dgm:cxn modelId="{2AE1201B-D89B-493E-B7D3-EE0E41EC9A51}" srcId="{993472C9-941B-465D-9D62-CDCB893B98F3}" destId="{BDEE6FC5-3D44-4BF1-A130-00905F9B6EC2}" srcOrd="2" destOrd="0" parTransId="{FC4C064A-5EE3-4928-BFFC-BE62E40B7E3C}" sibTransId="{B07B4628-1D70-4EA8-9769-57A205F68A69}"/>
    <dgm:cxn modelId="{9CD4AA54-2C0D-4162-81EE-E490CD6F7BCB}" type="presOf" srcId="{993472C9-941B-465D-9D62-CDCB893B98F3}" destId="{59341389-9D1E-4A60-A601-42A686286C4C}" srcOrd="0" destOrd="0" presId="urn:microsoft.com/office/officeart/2005/8/layout/lProcess3"/>
    <dgm:cxn modelId="{327E55F9-3EBA-49D1-9AEA-3E52176296AD}" type="presOf" srcId="{1E7EEDD5-DA71-47FD-9A19-9031CBD2160B}" destId="{4D9C3157-2F40-40FE-B5AA-5F7B92A733FC}" srcOrd="0" destOrd="0" presId="urn:microsoft.com/office/officeart/2005/8/layout/lProcess3"/>
    <dgm:cxn modelId="{1D97427A-EF5A-4C84-9E6D-F1972BA9C098}" type="presParOf" srcId="{59341389-9D1E-4A60-A601-42A686286C4C}" destId="{BABB6863-550C-44C8-8C48-881CCCFD39E8}" srcOrd="0" destOrd="0" presId="urn:microsoft.com/office/officeart/2005/8/layout/lProcess3"/>
    <dgm:cxn modelId="{9DD823F9-70F6-4B94-BE63-957AA181BFE5}" type="presParOf" srcId="{BABB6863-550C-44C8-8C48-881CCCFD39E8}" destId="{BA2274CA-BA49-4370-A99B-EE05508E19A9}" srcOrd="0" destOrd="0" presId="urn:microsoft.com/office/officeart/2005/8/layout/lProcess3"/>
    <dgm:cxn modelId="{C6F1AE27-369B-4D73-9DA5-70FD54F60341}" type="presParOf" srcId="{59341389-9D1E-4A60-A601-42A686286C4C}" destId="{A3000203-9C82-4E19-9E4D-481F9D3A0DEC}" srcOrd="1" destOrd="0" presId="urn:microsoft.com/office/officeart/2005/8/layout/lProcess3"/>
    <dgm:cxn modelId="{A31F768A-0C82-4AB2-A634-3A676ED884EA}" type="presParOf" srcId="{59341389-9D1E-4A60-A601-42A686286C4C}" destId="{985C271A-9C6E-4BD8-B74E-2C72082FC686}" srcOrd="2" destOrd="0" presId="urn:microsoft.com/office/officeart/2005/8/layout/lProcess3"/>
    <dgm:cxn modelId="{DA941F8A-44AD-45D8-A129-53A973B622BF}" type="presParOf" srcId="{985C271A-9C6E-4BD8-B74E-2C72082FC686}" destId="{4D9C3157-2F40-40FE-B5AA-5F7B92A733FC}" srcOrd="0" destOrd="0" presId="urn:microsoft.com/office/officeart/2005/8/layout/lProcess3"/>
    <dgm:cxn modelId="{E4448219-1D38-4331-AD65-AF1CBC9F943D}" type="presParOf" srcId="{59341389-9D1E-4A60-A601-42A686286C4C}" destId="{7D265DE9-7C5A-4C03-8D40-74C4367B2F2B}" srcOrd="3" destOrd="0" presId="urn:microsoft.com/office/officeart/2005/8/layout/lProcess3"/>
    <dgm:cxn modelId="{ED23ABEC-3064-4777-A4ED-3C246890042B}" type="presParOf" srcId="{59341389-9D1E-4A60-A601-42A686286C4C}" destId="{EEDBCAF1-4B31-4325-8BA7-206D7F8C782C}" srcOrd="4" destOrd="0" presId="urn:microsoft.com/office/officeart/2005/8/layout/lProcess3"/>
    <dgm:cxn modelId="{6175C465-8BA6-4BBE-A61E-4F6F8D022926}" type="presParOf" srcId="{EEDBCAF1-4B31-4325-8BA7-206D7F8C782C}" destId="{0F7F589F-EC27-4AB7-9F59-9D7DF31EFC3A}" srcOrd="0" destOrd="0" presId="urn:microsoft.com/office/officeart/2005/8/layout/lProcess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49236C5-AAB7-4743-BC04-F2494BFE6523}" type="doc">
      <dgm:prSet loTypeId="urn:microsoft.com/office/officeart/2005/8/layout/lProcess3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F5F00A7-443F-49E2-9FFC-A86BA8BE0F43}">
      <dgm:prSet/>
      <dgm:spPr/>
      <dgm:t>
        <a:bodyPr/>
        <a:lstStyle/>
        <a:p>
          <a:pPr rtl="0"/>
          <a:r>
            <a:rPr lang="cs-CZ" dirty="0" smtClean="0"/>
            <a:t>V Teheránu</a:t>
          </a:r>
          <a:endParaRPr lang="cs-CZ" dirty="0"/>
        </a:p>
      </dgm:t>
      <dgm:extLst>
        <a:ext uri="{E40237B7-FDA0-4F09-8148-C483321AD2D9}">
          <dgm14:cNvPr xmlns:dgm14="http://schemas.microsoft.com/office/drawing/2010/diagram" xmlns="" id="0" name="">
            <a:hlinkClick xmlns:r="http://schemas.openxmlformats.org/officeDocument/2006/relationships" r:id="rId1" action="ppaction://hlinksldjump"/>
          </dgm14:cNvPr>
        </a:ext>
      </dgm:extLst>
    </dgm:pt>
    <dgm:pt modelId="{52030BED-1D13-4978-8806-7E951A99D3A3}" type="parTrans" cxnId="{BA3C6196-6A27-4E8D-9F53-4AC1837D0D94}">
      <dgm:prSet/>
      <dgm:spPr/>
      <dgm:t>
        <a:bodyPr/>
        <a:lstStyle/>
        <a:p>
          <a:endParaRPr lang="cs-CZ"/>
        </a:p>
      </dgm:t>
    </dgm:pt>
    <dgm:pt modelId="{07376EA0-159F-4599-9D12-F09E539827D6}" type="sibTrans" cxnId="{BA3C6196-6A27-4E8D-9F53-4AC1837D0D94}">
      <dgm:prSet/>
      <dgm:spPr/>
      <dgm:t>
        <a:bodyPr/>
        <a:lstStyle/>
        <a:p>
          <a:endParaRPr lang="cs-CZ"/>
        </a:p>
      </dgm:t>
    </dgm:pt>
    <dgm:pt modelId="{A66DE044-54E2-4972-883A-1F1716C13041}">
      <dgm:prSet/>
      <dgm:spPr/>
      <dgm:t>
        <a:bodyPr/>
        <a:lstStyle/>
        <a:p>
          <a:pPr rtl="0"/>
          <a:r>
            <a:rPr lang="cs-CZ" dirty="0" smtClean="0"/>
            <a:t>Na Jaltě</a:t>
          </a:r>
          <a:endParaRPr lang="cs-CZ" dirty="0"/>
        </a:p>
      </dgm:t>
      <dgm:extLst>
        <a:ext uri="{E40237B7-FDA0-4F09-8148-C483321AD2D9}">
          <dgm14:cNvPr xmlns:dgm14="http://schemas.microsoft.com/office/drawing/2010/diagram" xmlns="" id="0" name="">
            <a:hlinkClick xmlns:r="http://schemas.openxmlformats.org/officeDocument/2006/relationships" r:id="rId2" action="ppaction://hlinksldjump"/>
          </dgm14:cNvPr>
        </a:ext>
      </dgm:extLst>
    </dgm:pt>
    <dgm:pt modelId="{DD395DAB-0D1A-422A-B295-665D7E4BE783}" type="parTrans" cxnId="{17DC8D67-B15A-48F1-BA0F-A6701FDE3E36}">
      <dgm:prSet/>
      <dgm:spPr/>
      <dgm:t>
        <a:bodyPr/>
        <a:lstStyle/>
        <a:p>
          <a:endParaRPr lang="cs-CZ"/>
        </a:p>
      </dgm:t>
    </dgm:pt>
    <dgm:pt modelId="{0D549189-C4B0-413C-92C0-CB6048CD274B}" type="sibTrans" cxnId="{17DC8D67-B15A-48F1-BA0F-A6701FDE3E36}">
      <dgm:prSet/>
      <dgm:spPr/>
      <dgm:t>
        <a:bodyPr/>
        <a:lstStyle/>
        <a:p>
          <a:endParaRPr lang="cs-CZ"/>
        </a:p>
      </dgm:t>
    </dgm:pt>
    <dgm:pt modelId="{989DE5BA-0F21-4146-839E-C827692009A4}">
      <dgm:prSet/>
      <dgm:spPr/>
      <dgm:t>
        <a:bodyPr/>
        <a:lstStyle/>
        <a:p>
          <a:pPr rtl="0"/>
          <a:r>
            <a:rPr lang="cs-CZ" dirty="0" smtClean="0"/>
            <a:t>V Postupimi</a:t>
          </a:r>
          <a:endParaRPr lang="cs-CZ" dirty="0"/>
        </a:p>
      </dgm:t>
      <dgm:extLst>
        <a:ext uri="{E40237B7-FDA0-4F09-8148-C483321AD2D9}">
          <dgm14:cNvPr xmlns:dgm14="http://schemas.microsoft.com/office/drawing/2010/diagram" xmlns="" id="0" name="">
            <a:hlinkClick xmlns:r="http://schemas.openxmlformats.org/officeDocument/2006/relationships" r:id="rId1" action="ppaction://hlinksldjump"/>
          </dgm14:cNvPr>
        </a:ext>
      </dgm:extLst>
    </dgm:pt>
    <dgm:pt modelId="{01D79DC7-4DFD-4230-87F1-5A007B2C17D2}" type="parTrans" cxnId="{CB3DB299-0CD3-4C23-BCAE-6F1B5300E760}">
      <dgm:prSet/>
      <dgm:spPr/>
      <dgm:t>
        <a:bodyPr/>
        <a:lstStyle/>
        <a:p>
          <a:endParaRPr lang="cs-CZ"/>
        </a:p>
      </dgm:t>
    </dgm:pt>
    <dgm:pt modelId="{3A238E38-E19E-4E32-B1D3-361CAE541805}" type="sibTrans" cxnId="{CB3DB299-0CD3-4C23-BCAE-6F1B5300E760}">
      <dgm:prSet/>
      <dgm:spPr/>
      <dgm:t>
        <a:bodyPr/>
        <a:lstStyle/>
        <a:p>
          <a:endParaRPr lang="cs-CZ"/>
        </a:p>
      </dgm:t>
    </dgm:pt>
    <dgm:pt modelId="{EA070B42-2228-4CBC-93F0-DE25A1872D6A}" type="pres">
      <dgm:prSet presAssocID="{549236C5-AAB7-4743-BC04-F2494BFE6523}" presName="Name0" presStyleCnt="0">
        <dgm:presLayoutVars>
          <dgm:chPref val="3"/>
          <dgm:dir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CB26645F-08A2-49A9-9565-3ABA3A342767}" type="pres">
      <dgm:prSet presAssocID="{1F5F00A7-443F-49E2-9FFC-A86BA8BE0F43}" presName="horFlow" presStyleCnt="0"/>
      <dgm:spPr/>
    </dgm:pt>
    <dgm:pt modelId="{02EB7074-F0FC-40A3-9330-0FFF8A2FF6C1}" type="pres">
      <dgm:prSet presAssocID="{1F5F00A7-443F-49E2-9FFC-A86BA8BE0F43}" presName="bigChev" presStyleLbl="node1" presStyleIdx="0" presStyleCnt="3"/>
      <dgm:spPr/>
      <dgm:t>
        <a:bodyPr/>
        <a:lstStyle/>
        <a:p>
          <a:endParaRPr lang="cs-CZ"/>
        </a:p>
      </dgm:t>
    </dgm:pt>
    <dgm:pt modelId="{32568632-EFE2-43AA-8CED-5F92D4F06278}" type="pres">
      <dgm:prSet presAssocID="{1F5F00A7-443F-49E2-9FFC-A86BA8BE0F43}" presName="vSp" presStyleCnt="0"/>
      <dgm:spPr/>
    </dgm:pt>
    <dgm:pt modelId="{C64C815E-7C86-40E7-8FC7-19D7F444CDB8}" type="pres">
      <dgm:prSet presAssocID="{A66DE044-54E2-4972-883A-1F1716C13041}" presName="horFlow" presStyleCnt="0"/>
      <dgm:spPr/>
    </dgm:pt>
    <dgm:pt modelId="{98106ABA-D458-4CAD-9B4C-1AF7C2B4F736}" type="pres">
      <dgm:prSet presAssocID="{A66DE044-54E2-4972-883A-1F1716C13041}" presName="bigChev" presStyleLbl="node1" presStyleIdx="1" presStyleCnt="3"/>
      <dgm:spPr/>
      <dgm:t>
        <a:bodyPr/>
        <a:lstStyle/>
        <a:p>
          <a:endParaRPr lang="cs-CZ"/>
        </a:p>
      </dgm:t>
    </dgm:pt>
    <dgm:pt modelId="{7C743624-18E6-43BF-B521-D2EC196705D6}" type="pres">
      <dgm:prSet presAssocID="{A66DE044-54E2-4972-883A-1F1716C13041}" presName="vSp" presStyleCnt="0"/>
      <dgm:spPr/>
    </dgm:pt>
    <dgm:pt modelId="{A76AB656-8F0A-48C7-BE6F-D08B1EE4020D}" type="pres">
      <dgm:prSet presAssocID="{989DE5BA-0F21-4146-839E-C827692009A4}" presName="horFlow" presStyleCnt="0"/>
      <dgm:spPr/>
    </dgm:pt>
    <dgm:pt modelId="{B4EA47C5-F4EA-4496-90E5-8C22C864461B}" type="pres">
      <dgm:prSet presAssocID="{989DE5BA-0F21-4146-839E-C827692009A4}" presName="bigChev" presStyleLbl="node1" presStyleIdx="2" presStyleCnt="3"/>
      <dgm:spPr/>
      <dgm:t>
        <a:bodyPr/>
        <a:lstStyle/>
        <a:p>
          <a:endParaRPr lang="cs-CZ"/>
        </a:p>
      </dgm:t>
    </dgm:pt>
  </dgm:ptLst>
  <dgm:cxnLst>
    <dgm:cxn modelId="{BA3C6196-6A27-4E8D-9F53-4AC1837D0D94}" srcId="{549236C5-AAB7-4743-BC04-F2494BFE6523}" destId="{1F5F00A7-443F-49E2-9FFC-A86BA8BE0F43}" srcOrd="0" destOrd="0" parTransId="{52030BED-1D13-4978-8806-7E951A99D3A3}" sibTransId="{07376EA0-159F-4599-9D12-F09E539827D6}"/>
    <dgm:cxn modelId="{CB3DB299-0CD3-4C23-BCAE-6F1B5300E760}" srcId="{549236C5-AAB7-4743-BC04-F2494BFE6523}" destId="{989DE5BA-0F21-4146-839E-C827692009A4}" srcOrd="2" destOrd="0" parTransId="{01D79DC7-4DFD-4230-87F1-5A007B2C17D2}" sibTransId="{3A238E38-E19E-4E32-B1D3-361CAE541805}"/>
    <dgm:cxn modelId="{3458FEC4-C41E-4088-83BE-553D50F6D3E8}" type="presOf" srcId="{989DE5BA-0F21-4146-839E-C827692009A4}" destId="{B4EA47C5-F4EA-4496-90E5-8C22C864461B}" srcOrd="0" destOrd="0" presId="urn:microsoft.com/office/officeart/2005/8/layout/lProcess3"/>
    <dgm:cxn modelId="{07C32EC7-424F-4E03-AE13-9ABC21D1CC1D}" type="presOf" srcId="{1F5F00A7-443F-49E2-9FFC-A86BA8BE0F43}" destId="{02EB7074-F0FC-40A3-9330-0FFF8A2FF6C1}" srcOrd="0" destOrd="0" presId="urn:microsoft.com/office/officeart/2005/8/layout/lProcess3"/>
    <dgm:cxn modelId="{4E5FC086-87A9-452B-A3BA-B5DDFC409769}" type="presOf" srcId="{A66DE044-54E2-4972-883A-1F1716C13041}" destId="{98106ABA-D458-4CAD-9B4C-1AF7C2B4F736}" srcOrd="0" destOrd="0" presId="urn:microsoft.com/office/officeart/2005/8/layout/lProcess3"/>
    <dgm:cxn modelId="{EB2EC08A-136C-4ECF-A290-0A65BE2629A7}" type="presOf" srcId="{549236C5-AAB7-4743-BC04-F2494BFE6523}" destId="{EA070B42-2228-4CBC-93F0-DE25A1872D6A}" srcOrd="0" destOrd="0" presId="urn:microsoft.com/office/officeart/2005/8/layout/lProcess3"/>
    <dgm:cxn modelId="{17DC8D67-B15A-48F1-BA0F-A6701FDE3E36}" srcId="{549236C5-AAB7-4743-BC04-F2494BFE6523}" destId="{A66DE044-54E2-4972-883A-1F1716C13041}" srcOrd="1" destOrd="0" parTransId="{DD395DAB-0D1A-422A-B295-665D7E4BE783}" sibTransId="{0D549189-C4B0-413C-92C0-CB6048CD274B}"/>
    <dgm:cxn modelId="{476BA127-5CB9-4FA4-B39D-F6BB8C1B44CF}" type="presParOf" srcId="{EA070B42-2228-4CBC-93F0-DE25A1872D6A}" destId="{CB26645F-08A2-49A9-9565-3ABA3A342767}" srcOrd="0" destOrd="0" presId="urn:microsoft.com/office/officeart/2005/8/layout/lProcess3"/>
    <dgm:cxn modelId="{F214D5C9-E747-4A5C-A6F4-6469CD217B5C}" type="presParOf" srcId="{CB26645F-08A2-49A9-9565-3ABA3A342767}" destId="{02EB7074-F0FC-40A3-9330-0FFF8A2FF6C1}" srcOrd="0" destOrd="0" presId="urn:microsoft.com/office/officeart/2005/8/layout/lProcess3"/>
    <dgm:cxn modelId="{7E638191-854D-4504-948A-434155F0E091}" type="presParOf" srcId="{EA070B42-2228-4CBC-93F0-DE25A1872D6A}" destId="{32568632-EFE2-43AA-8CED-5F92D4F06278}" srcOrd="1" destOrd="0" presId="urn:microsoft.com/office/officeart/2005/8/layout/lProcess3"/>
    <dgm:cxn modelId="{86D9ECC9-8BAD-4F28-8032-3FD6205DC855}" type="presParOf" srcId="{EA070B42-2228-4CBC-93F0-DE25A1872D6A}" destId="{C64C815E-7C86-40E7-8FC7-19D7F444CDB8}" srcOrd="2" destOrd="0" presId="urn:microsoft.com/office/officeart/2005/8/layout/lProcess3"/>
    <dgm:cxn modelId="{73271D2C-3207-4C05-BFF8-A100A1F6BD15}" type="presParOf" srcId="{C64C815E-7C86-40E7-8FC7-19D7F444CDB8}" destId="{98106ABA-D458-4CAD-9B4C-1AF7C2B4F736}" srcOrd="0" destOrd="0" presId="urn:microsoft.com/office/officeart/2005/8/layout/lProcess3"/>
    <dgm:cxn modelId="{72E0D294-CB58-491E-9736-25E6845A2AB1}" type="presParOf" srcId="{EA070B42-2228-4CBC-93F0-DE25A1872D6A}" destId="{7C743624-18E6-43BF-B521-D2EC196705D6}" srcOrd="3" destOrd="0" presId="urn:microsoft.com/office/officeart/2005/8/layout/lProcess3"/>
    <dgm:cxn modelId="{7706D724-8FD3-46E3-8DE8-89482E47C5B9}" type="presParOf" srcId="{EA070B42-2228-4CBC-93F0-DE25A1872D6A}" destId="{A76AB656-8F0A-48C7-BE6F-D08B1EE4020D}" srcOrd="4" destOrd="0" presId="urn:microsoft.com/office/officeart/2005/8/layout/lProcess3"/>
    <dgm:cxn modelId="{DE5785E4-2A07-4236-B517-170802A4C334}" type="presParOf" srcId="{A76AB656-8F0A-48C7-BE6F-D08B1EE4020D}" destId="{B4EA47C5-F4EA-4496-90E5-8C22C864461B}" srcOrd="0" destOrd="0" presId="urn:microsoft.com/office/officeart/2005/8/layout/lProcess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73AAF97-B103-4721-B74C-065705E4F5E3}" type="doc">
      <dgm:prSet loTypeId="urn:microsoft.com/office/officeart/2005/8/layout/lProcess3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2E4C6F4D-135F-44C2-8AD9-FA62EA4F5871}">
      <dgm:prSet/>
      <dgm:spPr/>
      <dgm:t>
        <a:bodyPr/>
        <a:lstStyle/>
        <a:p>
          <a:pPr rtl="0"/>
          <a:r>
            <a:rPr lang="cs-CZ" dirty="0" smtClean="0"/>
            <a:t>SSSR</a:t>
          </a:r>
          <a:endParaRPr lang="cs-CZ" dirty="0"/>
        </a:p>
      </dgm:t>
      <dgm:extLst>
        <a:ext uri="{E40237B7-FDA0-4F09-8148-C483321AD2D9}">
          <dgm14:cNvPr xmlns:dgm14="http://schemas.microsoft.com/office/drawing/2010/diagram" xmlns="" id="0" name="">
            <a:hlinkClick xmlns:r="http://schemas.openxmlformats.org/officeDocument/2006/relationships" r:id="rId1" action="ppaction://hlinksldjump"/>
          </dgm14:cNvPr>
        </a:ext>
      </dgm:extLst>
    </dgm:pt>
    <dgm:pt modelId="{3C3F651C-553C-4302-BB53-8BE908EF99FE}" type="parTrans" cxnId="{F3A1EDEC-68A3-4412-A73A-35E71080ACA4}">
      <dgm:prSet/>
      <dgm:spPr/>
      <dgm:t>
        <a:bodyPr/>
        <a:lstStyle/>
        <a:p>
          <a:endParaRPr lang="cs-CZ"/>
        </a:p>
      </dgm:t>
    </dgm:pt>
    <dgm:pt modelId="{F7437DBE-9EC0-4272-8F1C-F75B3A6D7DD0}" type="sibTrans" cxnId="{F3A1EDEC-68A3-4412-A73A-35E71080ACA4}">
      <dgm:prSet/>
      <dgm:spPr/>
      <dgm:t>
        <a:bodyPr/>
        <a:lstStyle/>
        <a:p>
          <a:endParaRPr lang="cs-CZ"/>
        </a:p>
      </dgm:t>
    </dgm:pt>
    <dgm:pt modelId="{4879F535-5856-434C-B95E-203BE0F34B48}">
      <dgm:prSet/>
      <dgm:spPr/>
      <dgm:t>
        <a:bodyPr/>
        <a:lstStyle/>
        <a:p>
          <a:pPr rtl="0"/>
          <a:r>
            <a:rPr lang="cs-CZ" dirty="0" smtClean="0"/>
            <a:t>Velká Británie</a:t>
          </a:r>
          <a:endParaRPr lang="cs-CZ" dirty="0"/>
        </a:p>
      </dgm:t>
      <dgm:extLst>
        <a:ext uri="{E40237B7-FDA0-4F09-8148-C483321AD2D9}">
          <dgm14:cNvPr xmlns:dgm14="http://schemas.microsoft.com/office/drawing/2010/diagram" xmlns="" id="0" name="">
            <a:hlinkClick xmlns:r="http://schemas.openxmlformats.org/officeDocument/2006/relationships" r:id="rId1" action="ppaction://hlinksldjump"/>
          </dgm14:cNvPr>
        </a:ext>
      </dgm:extLst>
    </dgm:pt>
    <dgm:pt modelId="{BFD70D41-2D1B-4637-8F19-1E6BC689864E}" type="parTrans" cxnId="{A0C0CB54-A1CF-409F-9AA3-4F9E02721E6D}">
      <dgm:prSet/>
      <dgm:spPr/>
      <dgm:t>
        <a:bodyPr/>
        <a:lstStyle/>
        <a:p>
          <a:endParaRPr lang="cs-CZ"/>
        </a:p>
      </dgm:t>
    </dgm:pt>
    <dgm:pt modelId="{D068F6E8-0BB5-4BFC-91C4-45039CD3AF1C}" type="sibTrans" cxnId="{A0C0CB54-A1CF-409F-9AA3-4F9E02721E6D}">
      <dgm:prSet/>
      <dgm:spPr/>
      <dgm:t>
        <a:bodyPr/>
        <a:lstStyle/>
        <a:p>
          <a:endParaRPr lang="cs-CZ"/>
        </a:p>
      </dgm:t>
    </dgm:pt>
    <dgm:pt modelId="{80E0A203-289C-45F2-ADD8-F77E9F1DEF98}">
      <dgm:prSet/>
      <dgm:spPr/>
      <dgm:t>
        <a:bodyPr/>
        <a:lstStyle/>
        <a:p>
          <a:pPr rtl="0"/>
          <a:r>
            <a:rPr lang="cs-CZ" dirty="0" smtClean="0"/>
            <a:t>USA</a:t>
          </a:r>
          <a:endParaRPr lang="cs-CZ" dirty="0"/>
        </a:p>
      </dgm:t>
      <dgm:extLst>
        <a:ext uri="{E40237B7-FDA0-4F09-8148-C483321AD2D9}">
          <dgm14:cNvPr xmlns:dgm14="http://schemas.microsoft.com/office/drawing/2010/diagram" xmlns="" id="0" name="">
            <a:hlinkClick xmlns:r="http://schemas.openxmlformats.org/officeDocument/2006/relationships" r:id="rId2" action="ppaction://hlinksldjump"/>
          </dgm14:cNvPr>
        </a:ext>
      </dgm:extLst>
    </dgm:pt>
    <dgm:pt modelId="{8FDA1577-6844-411A-A8D6-0620C2E26FC0}" type="parTrans" cxnId="{BA293197-151C-430B-AAD7-D7109E0D8BCD}">
      <dgm:prSet/>
      <dgm:spPr/>
      <dgm:t>
        <a:bodyPr/>
        <a:lstStyle/>
        <a:p>
          <a:endParaRPr lang="cs-CZ"/>
        </a:p>
      </dgm:t>
    </dgm:pt>
    <dgm:pt modelId="{A966F885-6F44-4D44-B170-9BB08B9A46E2}" type="sibTrans" cxnId="{BA293197-151C-430B-AAD7-D7109E0D8BCD}">
      <dgm:prSet/>
      <dgm:spPr/>
      <dgm:t>
        <a:bodyPr/>
        <a:lstStyle/>
        <a:p>
          <a:endParaRPr lang="cs-CZ"/>
        </a:p>
      </dgm:t>
    </dgm:pt>
    <dgm:pt modelId="{03364281-2414-49D9-9351-AA15B6AEE555}" type="pres">
      <dgm:prSet presAssocID="{173AAF97-B103-4721-B74C-065705E4F5E3}" presName="Name0" presStyleCnt="0">
        <dgm:presLayoutVars>
          <dgm:chPref val="3"/>
          <dgm:dir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5753EDD7-12CF-467A-8743-360A7AED5209}" type="pres">
      <dgm:prSet presAssocID="{2E4C6F4D-135F-44C2-8AD9-FA62EA4F5871}" presName="horFlow" presStyleCnt="0"/>
      <dgm:spPr/>
    </dgm:pt>
    <dgm:pt modelId="{7CEB3A3A-B78B-4846-85E0-3C6237DAE365}" type="pres">
      <dgm:prSet presAssocID="{2E4C6F4D-135F-44C2-8AD9-FA62EA4F5871}" presName="bigChev" presStyleLbl="node1" presStyleIdx="0" presStyleCnt="3"/>
      <dgm:spPr/>
      <dgm:t>
        <a:bodyPr/>
        <a:lstStyle/>
        <a:p>
          <a:endParaRPr lang="cs-CZ"/>
        </a:p>
      </dgm:t>
    </dgm:pt>
    <dgm:pt modelId="{D013FC49-8C11-4D13-BAD7-CA10DCA7B13D}" type="pres">
      <dgm:prSet presAssocID="{2E4C6F4D-135F-44C2-8AD9-FA62EA4F5871}" presName="vSp" presStyleCnt="0"/>
      <dgm:spPr/>
    </dgm:pt>
    <dgm:pt modelId="{ED0C1BEA-BB67-48A7-B677-78D46E2FC5B9}" type="pres">
      <dgm:prSet presAssocID="{4879F535-5856-434C-B95E-203BE0F34B48}" presName="horFlow" presStyleCnt="0"/>
      <dgm:spPr/>
    </dgm:pt>
    <dgm:pt modelId="{1EBE20DA-F482-4067-B07C-85ADD464BEAA}" type="pres">
      <dgm:prSet presAssocID="{4879F535-5856-434C-B95E-203BE0F34B48}" presName="bigChev" presStyleLbl="node1" presStyleIdx="1" presStyleCnt="3"/>
      <dgm:spPr/>
      <dgm:t>
        <a:bodyPr/>
        <a:lstStyle/>
        <a:p>
          <a:endParaRPr lang="cs-CZ"/>
        </a:p>
      </dgm:t>
    </dgm:pt>
    <dgm:pt modelId="{F934BFE3-5D50-4D3A-A61C-F27E4FCD9262}" type="pres">
      <dgm:prSet presAssocID="{4879F535-5856-434C-B95E-203BE0F34B48}" presName="vSp" presStyleCnt="0"/>
      <dgm:spPr/>
    </dgm:pt>
    <dgm:pt modelId="{224D8545-950C-4818-9FB8-F0074645EF67}" type="pres">
      <dgm:prSet presAssocID="{80E0A203-289C-45F2-ADD8-F77E9F1DEF98}" presName="horFlow" presStyleCnt="0"/>
      <dgm:spPr/>
    </dgm:pt>
    <dgm:pt modelId="{B32E8872-4869-4FD8-ADC7-04742F876120}" type="pres">
      <dgm:prSet presAssocID="{80E0A203-289C-45F2-ADD8-F77E9F1DEF98}" presName="bigChev" presStyleLbl="node1" presStyleIdx="2" presStyleCnt="3"/>
      <dgm:spPr/>
      <dgm:t>
        <a:bodyPr/>
        <a:lstStyle/>
        <a:p>
          <a:endParaRPr lang="cs-CZ"/>
        </a:p>
      </dgm:t>
    </dgm:pt>
  </dgm:ptLst>
  <dgm:cxnLst>
    <dgm:cxn modelId="{A0C0CB54-A1CF-409F-9AA3-4F9E02721E6D}" srcId="{173AAF97-B103-4721-B74C-065705E4F5E3}" destId="{4879F535-5856-434C-B95E-203BE0F34B48}" srcOrd="1" destOrd="0" parTransId="{BFD70D41-2D1B-4637-8F19-1E6BC689864E}" sibTransId="{D068F6E8-0BB5-4BFC-91C4-45039CD3AF1C}"/>
    <dgm:cxn modelId="{BA293197-151C-430B-AAD7-D7109E0D8BCD}" srcId="{173AAF97-B103-4721-B74C-065705E4F5E3}" destId="{80E0A203-289C-45F2-ADD8-F77E9F1DEF98}" srcOrd="2" destOrd="0" parTransId="{8FDA1577-6844-411A-A8D6-0620C2E26FC0}" sibTransId="{A966F885-6F44-4D44-B170-9BB08B9A46E2}"/>
    <dgm:cxn modelId="{D1882306-ECE8-4B04-AC92-9D807B4CAFF5}" type="presOf" srcId="{4879F535-5856-434C-B95E-203BE0F34B48}" destId="{1EBE20DA-F482-4067-B07C-85ADD464BEAA}" srcOrd="0" destOrd="0" presId="urn:microsoft.com/office/officeart/2005/8/layout/lProcess3"/>
    <dgm:cxn modelId="{F3A1EDEC-68A3-4412-A73A-35E71080ACA4}" srcId="{173AAF97-B103-4721-B74C-065705E4F5E3}" destId="{2E4C6F4D-135F-44C2-8AD9-FA62EA4F5871}" srcOrd="0" destOrd="0" parTransId="{3C3F651C-553C-4302-BB53-8BE908EF99FE}" sibTransId="{F7437DBE-9EC0-4272-8F1C-F75B3A6D7DD0}"/>
    <dgm:cxn modelId="{E5B437E9-EE73-48B8-A40B-63293FD6DC36}" type="presOf" srcId="{2E4C6F4D-135F-44C2-8AD9-FA62EA4F5871}" destId="{7CEB3A3A-B78B-4846-85E0-3C6237DAE365}" srcOrd="0" destOrd="0" presId="urn:microsoft.com/office/officeart/2005/8/layout/lProcess3"/>
    <dgm:cxn modelId="{3A8D2F96-1C25-435B-9126-23F0B103AB9C}" type="presOf" srcId="{80E0A203-289C-45F2-ADD8-F77E9F1DEF98}" destId="{B32E8872-4869-4FD8-ADC7-04742F876120}" srcOrd="0" destOrd="0" presId="urn:microsoft.com/office/officeart/2005/8/layout/lProcess3"/>
    <dgm:cxn modelId="{51F60A1E-FFCA-4C3C-A5D3-38433F8D46CF}" type="presOf" srcId="{173AAF97-B103-4721-B74C-065705E4F5E3}" destId="{03364281-2414-49D9-9351-AA15B6AEE555}" srcOrd="0" destOrd="0" presId="urn:microsoft.com/office/officeart/2005/8/layout/lProcess3"/>
    <dgm:cxn modelId="{22A2EF26-C7B1-4809-AA50-B873A47765C0}" type="presParOf" srcId="{03364281-2414-49D9-9351-AA15B6AEE555}" destId="{5753EDD7-12CF-467A-8743-360A7AED5209}" srcOrd="0" destOrd="0" presId="urn:microsoft.com/office/officeart/2005/8/layout/lProcess3"/>
    <dgm:cxn modelId="{8677F0E6-3692-4EBF-88B8-FC86DE4C8B0D}" type="presParOf" srcId="{5753EDD7-12CF-467A-8743-360A7AED5209}" destId="{7CEB3A3A-B78B-4846-85E0-3C6237DAE365}" srcOrd="0" destOrd="0" presId="urn:microsoft.com/office/officeart/2005/8/layout/lProcess3"/>
    <dgm:cxn modelId="{3DBE27A7-D42F-4D23-BED8-7D47AE67B21F}" type="presParOf" srcId="{03364281-2414-49D9-9351-AA15B6AEE555}" destId="{D013FC49-8C11-4D13-BAD7-CA10DCA7B13D}" srcOrd="1" destOrd="0" presId="urn:microsoft.com/office/officeart/2005/8/layout/lProcess3"/>
    <dgm:cxn modelId="{04D43111-233C-4549-9178-41F299292183}" type="presParOf" srcId="{03364281-2414-49D9-9351-AA15B6AEE555}" destId="{ED0C1BEA-BB67-48A7-B677-78D46E2FC5B9}" srcOrd="2" destOrd="0" presId="urn:microsoft.com/office/officeart/2005/8/layout/lProcess3"/>
    <dgm:cxn modelId="{777D9E07-7DEE-4702-9F33-B1016FAA74A0}" type="presParOf" srcId="{ED0C1BEA-BB67-48A7-B677-78D46E2FC5B9}" destId="{1EBE20DA-F482-4067-B07C-85ADD464BEAA}" srcOrd="0" destOrd="0" presId="urn:microsoft.com/office/officeart/2005/8/layout/lProcess3"/>
    <dgm:cxn modelId="{95824C48-CFB9-44DB-A73D-0F911E6CFCC2}" type="presParOf" srcId="{03364281-2414-49D9-9351-AA15B6AEE555}" destId="{F934BFE3-5D50-4D3A-A61C-F27E4FCD9262}" srcOrd="3" destOrd="0" presId="urn:microsoft.com/office/officeart/2005/8/layout/lProcess3"/>
    <dgm:cxn modelId="{4E1192F3-6F65-4BB8-9D21-76645AEF60FE}" type="presParOf" srcId="{03364281-2414-49D9-9351-AA15B6AEE555}" destId="{224D8545-950C-4818-9FB8-F0074645EF67}" srcOrd="4" destOrd="0" presId="urn:microsoft.com/office/officeart/2005/8/layout/lProcess3"/>
    <dgm:cxn modelId="{7938FFAA-81AE-4DB2-9159-690A798DE1F0}" type="presParOf" srcId="{224D8545-950C-4818-9FB8-F0074645EF67}" destId="{B32E8872-4869-4FD8-ADC7-04742F876120}" srcOrd="0" destOrd="0" presId="urn:microsoft.com/office/officeart/2005/8/layout/lProcess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173AAF97-B103-4721-B74C-065705E4F5E3}" type="doc">
      <dgm:prSet loTypeId="urn:microsoft.com/office/officeart/2005/8/layout/lProcess3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2E4C6F4D-135F-44C2-8AD9-FA62EA4F5871}">
      <dgm:prSet/>
      <dgm:spPr/>
      <dgm:t>
        <a:bodyPr/>
        <a:lstStyle/>
        <a:p>
          <a:pPr rtl="0"/>
          <a:r>
            <a:rPr lang="cs-CZ" dirty="0" smtClean="0"/>
            <a:t>H. S. Truman</a:t>
          </a:r>
          <a:endParaRPr lang="cs-CZ" dirty="0"/>
        </a:p>
      </dgm:t>
      <dgm:extLst>
        <a:ext uri="{E40237B7-FDA0-4F09-8148-C483321AD2D9}">
          <dgm14:cNvPr xmlns:dgm14="http://schemas.microsoft.com/office/drawing/2010/diagram" xmlns="" id="0" name="">
            <a:hlinkClick xmlns:r="http://schemas.openxmlformats.org/officeDocument/2006/relationships" r:id="rId1" action="ppaction://hlinksldjump"/>
          </dgm14:cNvPr>
        </a:ext>
      </dgm:extLst>
    </dgm:pt>
    <dgm:pt modelId="{3C3F651C-553C-4302-BB53-8BE908EF99FE}" type="parTrans" cxnId="{F3A1EDEC-68A3-4412-A73A-35E71080ACA4}">
      <dgm:prSet/>
      <dgm:spPr/>
      <dgm:t>
        <a:bodyPr/>
        <a:lstStyle/>
        <a:p>
          <a:endParaRPr lang="cs-CZ"/>
        </a:p>
      </dgm:t>
    </dgm:pt>
    <dgm:pt modelId="{F7437DBE-9EC0-4272-8F1C-F75B3A6D7DD0}" type="sibTrans" cxnId="{F3A1EDEC-68A3-4412-A73A-35E71080ACA4}">
      <dgm:prSet/>
      <dgm:spPr/>
      <dgm:t>
        <a:bodyPr/>
        <a:lstStyle/>
        <a:p>
          <a:endParaRPr lang="cs-CZ"/>
        </a:p>
      </dgm:t>
    </dgm:pt>
    <dgm:pt modelId="{4879F535-5856-434C-B95E-203BE0F34B48}">
      <dgm:prSet/>
      <dgm:spPr/>
      <dgm:t>
        <a:bodyPr/>
        <a:lstStyle/>
        <a:p>
          <a:pPr rtl="0"/>
          <a:r>
            <a:rPr lang="cs-CZ" dirty="0" smtClean="0"/>
            <a:t>F. D. Roosevelt</a:t>
          </a:r>
          <a:endParaRPr lang="cs-CZ" dirty="0"/>
        </a:p>
      </dgm:t>
      <dgm:extLst>
        <a:ext uri="{E40237B7-FDA0-4F09-8148-C483321AD2D9}">
          <dgm14:cNvPr xmlns:dgm14="http://schemas.microsoft.com/office/drawing/2010/diagram" xmlns="" id="0" name="">
            <a:hlinkClick xmlns:r="http://schemas.openxmlformats.org/officeDocument/2006/relationships" r:id="rId2" action="ppaction://hlinksldjump"/>
          </dgm14:cNvPr>
        </a:ext>
      </dgm:extLst>
    </dgm:pt>
    <dgm:pt modelId="{BFD70D41-2D1B-4637-8F19-1E6BC689864E}" type="parTrans" cxnId="{A0C0CB54-A1CF-409F-9AA3-4F9E02721E6D}">
      <dgm:prSet/>
      <dgm:spPr/>
      <dgm:t>
        <a:bodyPr/>
        <a:lstStyle/>
        <a:p>
          <a:endParaRPr lang="cs-CZ"/>
        </a:p>
      </dgm:t>
    </dgm:pt>
    <dgm:pt modelId="{D068F6E8-0BB5-4BFC-91C4-45039CD3AF1C}" type="sibTrans" cxnId="{A0C0CB54-A1CF-409F-9AA3-4F9E02721E6D}">
      <dgm:prSet/>
      <dgm:spPr/>
      <dgm:t>
        <a:bodyPr/>
        <a:lstStyle/>
        <a:p>
          <a:endParaRPr lang="cs-CZ"/>
        </a:p>
      </dgm:t>
    </dgm:pt>
    <dgm:pt modelId="{80E0A203-289C-45F2-ADD8-F77E9F1DEF98}">
      <dgm:prSet/>
      <dgm:spPr/>
      <dgm:t>
        <a:bodyPr/>
        <a:lstStyle/>
        <a:p>
          <a:pPr rtl="0"/>
          <a:r>
            <a:rPr lang="cs-CZ" dirty="0" smtClean="0"/>
            <a:t>B. Obama</a:t>
          </a:r>
          <a:endParaRPr lang="cs-CZ" dirty="0"/>
        </a:p>
      </dgm:t>
      <dgm:extLst>
        <a:ext uri="{E40237B7-FDA0-4F09-8148-C483321AD2D9}">
          <dgm14:cNvPr xmlns:dgm14="http://schemas.microsoft.com/office/drawing/2010/diagram" xmlns="" id="0" name="">
            <a:hlinkClick xmlns:r="http://schemas.openxmlformats.org/officeDocument/2006/relationships" r:id="rId2" action="ppaction://hlinksldjump"/>
          </dgm14:cNvPr>
        </a:ext>
      </dgm:extLst>
    </dgm:pt>
    <dgm:pt modelId="{8FDA1577-6844-411A-A8D6-0620C2E26FC0}" type="parTrans" cxnId="{BA293197-151C-430B-AAD7-D7109E0D8BCD}">
      <dgm:prSet/>
      <dgm:spPr/>
      <dgm:t>
        <a:bodyPr/>
        <a:lstStyle/>
        <a:p>
          <a:endParaRPr lang="cs-CZ"/>
        </a:p>
      </dgm:t>
    </dgm:pt>
    <dgm:pt modelId="{A966F885-6F44-4D44-B170-9BB08B9A46E2}" type="sibTrans" cxnId="{BA293197-151C-430B-AAD7-D7109E0D8BCD}">
      <dgm:prSet/>
      <dgm:spPr/>
      <dgm:t>
        <a:bodyPr/>
        <a:lstStyle/>
        <a:p>
          <a:endParaRPr lang="cs-CZ"/>
        </a:p>
      </dgm:t>
    </dgm:pt>
    <dgm:pt modelId="{03364281-2414-49D9-9351-AA15B6AEE555}" type="pres">
      <dgm:prSet presAssocID="{173AAF97-B103-4721-B74C-065705E4F5E3}" presName="Name0" presStyleCnt="0">
        <dgm:presLayoutVars>
          <dgm:chPref val="3"/>
          <dgm:dir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5753EDD7-12CF-467A-8743-360A7AED5209}" type="pres">
      <dgm:prSet presAssocID="{2E4C6F4D-135F-44C2-8AD9-FA62EA4F5871}" presName="horFlow" presStyleCnt="0"/>
      <dgm:spPr/>
    </dgm:pt>
    <dgm:pt modelId="{7CEB3A3A-B78B-4846-85E0-3C6237DAE365}" type="pres">
      <dgm:prSet presAssocID="{2E4C6F4D-135F-44C2-8AD9-FA62EA4F5871}" presName="bigChev" presStyleLbl="node1" presStyleIdx="0" presStyleCnt="3"/>
      <dgm:spPr/>
      <dgm:t>
        <a:bodyPr/>
        <a:lstStyle/>
        <a:p>
          <a:endParaRPr lang="cs-CZ"/>
        </a:p>
      </dgm:t>
    </dgm:pt>
    <dgm:pt modelId="{D013FC49-8C11-4D13-BAD7-CA10DCA7B13D}" type="pres">
      <dgm:prSet presAssocID="{2E4C6F4D-135F-44C2-8AD9-FA62EA4F5871}" presName="vSp" presStyleCnt="0"/>
      <dgm:spPr/>
    </dgm:pt>
    <dgm:pt modelId="{ED0C1BEA-BB67-48A7-B677-78D46E2FC5B9}" type="pres">
      <dgm:prSet presAssocID="{4879F535-5856-434C-B95E-203BE0F34B48}" presName="horFlow" presStyleCnt="0"/>
      <dgm:spPr/>
    </dgm:pt>
    <dgm:pt modelId="{1EBE20DA-F482-4067-B07C-85ADD464BEAA}" type="pres">
      <dgm:prSet presAssocID="{4879F535-5856-434C-B95E-203BE0F34B48}" presName="bigChev" presStyleLbl="node1" presStyleIdx="1" presStyleCnt="3"/>
      <dgm:spPr/>
      <dgm:t>
        <a:bodyPr/>
        <a:lstStyle/>
        <a:p>
          <a:endParaRPr lang="cs-CZ"/>
        </a:p>
      </dgm:t>
    </dgm:pt>
    <dgm:pt modelId="{F934BFE3-5D50-4D3A-A61C-F27E4FCD9262}" type="pres">
      <dgm:prSet presAssocID="{4879F535-5856-434C-B95E-203BE0F34B48}" presName="vSp" presStyleCnt="0"/>
      <dgm:spPr/>
    </dgm:pt>
    <dgm:pt modelId="{224D8545-950C-4818-9FB8-F0074645EF67}" type="pres">
      <dgm:prSet presAssocID="{80E0A203-289C-45F2-ADD8-F77E9F1DEF98}" presName="horFlow" presStyleCnt="0"/>
      <dgm:spPr/>
    </dgm:pt>
    <dgm:pt modelId="{B32E8872-4869-4FD8-ADC7-04742F876120}" type="pres">
      <dgm:prSet presAssocID="{80E0A203-289C-45F2-ADD8-F77E9F1DEF98}" presName="bigChev" presStyleLbl="node1" presStyleIdx="2" presStyleCnt="3"/>
      <dgm:spPr/>
      <dgm:t>
        <a:bodyPr/>
        <a:lstStyle/>
        <a:p>
          <a:endParaRPr lang="cs-CZ"/>
        </a:p>
      </dgm:t>
    </dgm:pt>
  </dgm:ptLst>
  <dgm:cxnLst>
    <dgm:cxn modelId="{85491005-BE39-47F8-ACA4-AACF5C5B0175}" type="presOf" srcId="{80E0A203-289C-45F2-ADD8-F77E9F1DEF98}" destId="{B32E8872-4869-4FD8-ADC7-04742F876120}" srcOrd="0" destOrd="0" presId="urn:microsoft.com/office/officeart/2005/8/layout/lProcess3"/>
    <dgm:cxn modelId="{A0C0CB54-A1CF-409F-9AA3-4F9E02721E6D}" srcId="{173AAF97-B103-4721-B74C-065705E4F5E3}" destId="{4879F535-5856-434C-B95E-203BE0F34B48}" srcOrd="1" destOrd="0" parTransId="{BFD70D41-2D1B-4637-8F19-1E6BC689864E}" sibTransId="{D068F6E8-0BB5-4BFC-91C4-45039CD3AF1C}"/>
    <dgm:cxn modelId="{0F9FFD1E-1F71-46B6-B239-8FCBD0AB8E32}" type="presOf" srcId="{173AAF97-B103-4721-B74C-065705E4F5E3}" destId="{03364281-2414-49D9-9351-AA15B6AEE555}" srcOrd="0" destOrd="0" presId="urn:microsoft.com/office/officeart/2005/8/layout/lProcess3"/>
    <dgm:cxn modelId="{BA293197-151C-430B-AAD7-D7109E0D8BCD}" srcId="{173AAF97-B103-4721-B74C-065705E4F5E3}" destId="{80E0A203-289C-45F2-ADD8-F77E9F1DEF98}" srcOrd="2" destOrd="0" parTransId="{8FDA1577-6844-411A-A8D6-0620C2E26FC0}" sibTransId="{A966F885-6F44-4D44-B170-9BB08B9A46E2}"/>
    <dgm:cxn modelId="{F3A1EDEC-68A3-4412-A73A-35E71080ACA4}" srcId="{173AAF97-B103-4721-B74C-065705E4F5E3}" destId="{2E4C6F4D-135F-44C2-8AD9-FA62EA4F5871}" srcOrd="0" destOrd="0" parTransId="{3C3F651C-553C-4302-BB53-8BE908EF99FE}" sibTransId="{F7437DBE-9EC0-4272-8F1C-F75B3A6D7DD0}"/>
    <dgm:cxn modelId="{BCF2FB3A-B407-49D3-BA55-43F3FFF4029F}" type="presOf" srcId="{4879F535-5856-434C-B95E-203BE0F34B48}" destId="{1EBE20DA-F482-4067-B07C-85ADD464BEAA}" srcOrd="0" destOrd="0" presId="urn:microsoft.com/office/officeart/2005/8/layout/lProcess3"/>
    <dgm:cxn modelId="{E9FB83B6-8605-47B0-BCDA-8D42D801C15D}" type="presOf" srcId="{2E4C6F4D-135F-44C2-8AD9-FA62EA4F5871}" destId="{7CEB3A3A-B78B-4846-85E0-3C6237DAE365}" srcOrd="0" destOrd="0" presId="urn:microsoft.com/office/officeart/2005/8/layout/lProcess3"/>
    <dgm:cxn modelId="{774CBE56-5381-4D1D-9C8C-902539237F40}" type="presParOf" srcId="{03364281-2414-49D9-9351-AA15B6AEE555}" destId="{5753EDD7-12CF-467A-8743-360A7AED5209}" srcOrd="0" destOrd="0" presId="urn:microsoft.com/office/officeart/2005/8/layout/lProcess3"/>
    <dgm:cxn modelId="{C9A536E5-955E-410E-B458-C94824EB4614}" type="presParOf" srcId="{5753EDD7-12CF-467A-8743-360A7AED5209}" destId="{7CEB3A3A-B78B-4846-85E0-3C6237DAE365}" srcOrd="0" destOrd="0" presId="urn:microsoft.com/office/officeart/2005/8/layout/lProcess3"/>
    <dgm:cxn modelId="{02326A89-AB0A-450D-93AC-792782DA6EB6}" type="presParOf" srcId="{03364281-2414-49D9-9351-AA15B6AEE555}" destId="{D013FC49-8C11-4D13-BAD7-CA10DCA7B13D}" srcOrd="1" destOrd="0" presId="urn:microsoft.com/office/officeart/2005/8/layout/lProcess3"/>
    <dgm:cxn modelId="{54315A40-CBDD-435B-9F6C-478BF8910312}" type="presParOf" srcId="{03364281-2414-49D9-9351-AA15B6AEE555}" destId="{ED0C1BEA-BB67-48A7-B677-78D46E2FC5B9}" srcOrd="2" destOrd="0" presId="urn:microsoft.com/office/officeart/2005/8/layout/lProcess3"/>
    <dgm:cxn modelId="{697098FB-30A8-453C-B721-1687536354D0}" type="presParOf" srcId="{ED0C1BEA-BB67-48A7-B677-78D46E2FC5B9}" destId="{1EBE20DA-F482-4067-B07C-85ADD464BEAA}" srcOrd="0" destOrd="0" presId="urn:microsoft.com/office/officeart/2005/8/layout/lProcess3"/>
    <dgm:cxn modelId="{B48A3EF7-164C-45F0-B2A4-C3D49E95F589}" type="presParOf" srcId="{03364281-2414-49D9-9351-AA15B6AEE555}" destId="{F934BFE3-5D50-4D3A-A61C-F27E4FCD9262}" srcOrd="3" destOrd="0" presId="urn:microsoft.com/office/officeart/2005/8/layout/lProcess3"/>
    <dgm:cxn modelId="{24A30761-E31E-430D-9E95-98B51A5219B1}" type="presParOf" srcId="{03364281-2414-49D9-9351-AA15B6AEE555}" destId="{224D8545-950C-4818-9FB8-F0074645EF67}" srcOrd="4" destOrd="0" presId="urn:microsoft.com/office/officeart/2005/8/layout/lProcess3"/>
    <dgm:cxn modelId="{72C4B7F7-023F-4163-BE96-4C62E55454ED}" type="presParOf" srcId="{224D8545-950C-4818-9FB8-F0074645EF67}" destId="{B32E8872-4869-4FD8-ADC7-04742F876120}" srcOrd="0" destOrd="0" presId="urn:microsoft.com/office/officeart/2005/8/layout/lProcess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196C82AC-9943-4D15-A34D-31BD1BB09476}">
      <dsp:nvSpPr>
        <dsp:cNvPr id="0" name=""/>
        <dsp:cNvSpPr/>
      </dsp:nvSpPr>
      <dsp:spPr>
        <a:xfrm>
          <a:off x="2184052" y="729"/>
          <a:ext cx="3251894" cy="1300757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19050" rIns="0" bIns="19050" numCol="1" spcCol="1270" anchor="ctr" anchorCtr="0">
          <a:noAutofit/>
        </a:bodyPr>
        <a:lstStyle/>
        <a:p>
          <a:pPr lvl="0" algn="ctr" defTabSz="13335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/>
            <a:t>Jalta, Teherán, Postupim</a:t>
          </a:r>
          <a:endParaRPr lang="cs-CZ" sz="3000" kern="1200" dirty="0"/>
        </a:p>
      </dsp:txBody>
      <dsp:txXfrm>
        <a:off x="2184052" y="729"/>
        <a:ext cx="3251894" cy="1300757"/>
      </dsp:txXfrm>
    </dsp:sp>
    <dsp:sp modelId="{EEF8FA31-F9E1-4782-8E96-F870F898819E}">
      <dsp:nvSpPr>
        <dsp:cNvPr id="0" name=""/>
        <dsp:cNvSpPr/>
      </dsp:nvSpPr>
      <dsp:spPr>
        <a:xfrm>
          <a:off x="2184052" y="1483593"/>
          <a:ext cx="3251894" cy="1300757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19050" rIns="0" bIns="19050" numCol="1" spcCol="1270" anchor="ctr" anchorCtr="0">
          <a:noAutofit/>
        </a:bodyPr>
        <a:lstStyle/>
        <a:p>
          <a:pPr lvl="0" algn="ctr" defTabSz="13335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/>
            <a:t>Teherán, Jalta, Postupim</a:t>
          </a:r>
          <a:endParaRPr lang="cs-CZ" sz="3000" kern="1200" dirty="0"/>
        </a:p>
      </dsp:txBody>
      <dsp:txXfrm>
        <a:off x="2184052" y="1483593"/>
        <a:ext cx="3251894" cy="1300757"/>
      </dsp:txXfrm>
    </dsp:sp>
    <dsp:sp modelId="{F8A18C89-ACC8-4B16-9B5D-C5DBF5BA8A3F}">
      <dsp:nvSpPr>
        <dsp:cNvPr id="0" name=""/>
        <dsp:cNvSpPr/>
      </dsp:nvSpPr>
      <dsp:spPr>
        <a:xfrm>
          <a:off x="2184052" y="2966456"/>
          <a:ext cx="3251894" cy="1300757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19050" rIns="0" bIns="19050" numCol="1" spcCol="1270" anchor="ctr" anchorCtr="0">
          <a:noAutofit/>
        </a:bodyPr>
        <a:lstStyle/>
        <a:p>
          <a:pPr lvl="0" algn="ctr" defTabSz="13335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/>
            <a:t>Jalta, Teherán, Postupim</a:t>
          </a:r>
          <a:endParaRPr lang="cs-CZ" sz="3000" kern="1200" dirty="0"/>
        </a:p>
      </dsp:txBody>
      <dsp:txXfrm>
        <a:off x="2184052" y="2966456"/>
        <a:ext cx="3251894" cy="1300757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BA2274CA-BA49-4370-A99B-EE05508E19A9}">
      <dsp:nvSpPr>
        <dsp:cNvPr id="0" name=""/>
        <dsp:cNvSpPr/>
      </dsp:nvSpPr>
      <dsp:spPr>
        <a:xfrm>
          <a:off x="1981274" y="1012"/>
          <a:ext cx="3657451" cy="1462980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2070" tIns="26035" rIns="0" bIns="26035" numCol="1" spcCol="1270" anchor="ctr" anchorCtr="0">
          <a:noAutofit/>
        </a:bodyPr>
        <a:lstStyle/>
        <a:p>
          <a:pPr lvl="0" algn="ctr" defTabSz="18224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100" kern="1200" dirty="0" smtClean="0"/>
            <a:t>V Teheránu</a:t>
          </a:r>
          <a:endParaRPr lang="cs-CZ" sz="4100" kern="1200" dirty="0"/>
        </a:p>
      </dsp:txBody>
      <dsp:txXfrm>
        <a:off x="1981274" y="1012"/>
        <a:ext cx="3657451" cy="1462980"/>
      </dsp:txXfrm>
    </dsp:sp>
    <dsp:sp modelId="{4D9C3157-2F40-40FE-B5AA-5F7B92A733FC}">
      <dsp:nvSpPr>
        <dsp:cNvPr id="0" name=""/>
        <dsp:cNvSpPr/>
      </dsp:nvSpPr>
      <dsp:spPr>
        <a:xfrm>
          <a:off x="1981274" y="1668809"/>
          <a:ext cx="3657451" cy="1462980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2070" tIns="26035" rIns="0" bIns="26035" numCol="1" spcCol="1270" anchor="ctr" anchorCtr="0">
          <a:noAutofit/>
        </a:bodyPr>
        <a:lstStyle/>
        <a:p>
          <a:pPr lvl="0" algn="ctr" defTabSz="18224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100" kern="1200" dirty="0" smtClean="0"/>
            <a:t>Na Jaltě</a:t>
          </a:r>
          <a:endParaRPr lang="cs-CZ" sz="4100" kern="1200" dirty="0"/>
        </a:p>
      </dsp:txBody>
      <dsp:txXfrm>
        <a:off x="1981274" y="1668809"/>
        <a:ext cx="3657451" cy="1462980"/>
      </dsp:txXfrm>
    </dsp:sp>
    <dsp:sp modelId="{0F7F589F-EC27-4AB7-9F59-9D7DF31EFC3A}">
      <dsp:nvSpPr>
        <dsp:cNvPr id="0" name=""/>
        <dsp:cNvSpPr/>
      </dsp:nvSpPr>
      <dsp:spPr>
        <a:xfrm>
          <a:off x="1981274" y="3336607"/>
          <a:ext cx="3657451" cy="1462980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2070" tIns="26035" rIns="0" bIns="26035" numCol="1" spcCol="1270" anchor="ctr" anchorCtr="0">
          <a:noAutofit/>
        </a:bodyPr>
        <a:lstStyle/>
        <a:p>
          <a:pPr lvl="0" algn="ctr" defTabSz="18224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100" kern="1200" dirty="0" smtClean="0"/>
            <a:t>V Postupimi</a:t>
          </a:r>
          <a:endParaRPr lang="cs-CZ" sz="4100" kern="1200" dirty="0"/>
        </a:p>
      </dsp:txBody>
      <dsp:txXfrm>
        <a:off x="1981274" y="3336607"/>
        <a:ext cx="3657451" cy="1462980"/>
      </dsp:txXfrm>
    </dsp:sp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02EB7074-F0FC-40A3-9330-0FFF8A2FF6C1}">
      <dsp:nvSpPr>
        <dsp:cNvPr id="0" name=""/>
        <dsp:cNvSpPr/>
      </dsp:nvSpPr>
      <dsp:spPr>
        <a:xfrm>
          <a:off x="1981274" y="1012"/>
          <a:ext cx="3657451" cy="1462980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2070" tIns="26035" rIns="0" bIns="26035" numCol="1" spcCol="1270" anchor="ctr" anchorCtr="0">
          <a:noAutofit/>
        </a:bodyPr>
        <a:lstStyle/>
        <a:p>
          <a:pPr lvl="0" algn="ctr" defTabSz="18224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100" kern="1200" dirty="0" smtClean="0"/>
            <a:t>V Teheránu</a:t>
          </a:r>
          <a:endParaRPr lang="cs-CZ" sz="4100" kern="1200" dirty="0"/>
        </a:p>
      </dsp:txBody>
      <dsp:txXfrm>
        <a:off x="1981274" y="1012"/>
        <a:ext cx="3657451" cy="1462980"/>
      </dsp:txXfrm>
    </dsp:sp>
    <dsp:sp modelId="{98106ABA-D458-4CAD-9B4C-1AF7C2B4F736}">
      <dsp:nvSpPr>
        <dsp:cNvPr id="0" name=""/>
        <dsp:cNvSpPr/>
      </dsp:nvSpPr>
      <dsp:spPr>
        <a:xfrm>
          <a:off x="1981274" y="1668809"/>
          <a:ext cx="3657451" cy="1462980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2070" tIns="26035" rIns="0" bIns="26035" numCol="1" spcCol="1270" anchor="ctr" anchorCtr="0">
          <a:noAutofit/>
        </a:bodyPr>
        <a:lstStyle/>
        <a:p>
          <a:pPr lvl="0" algn="ctr" defTabSz="18224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100" kern="1200" dirty="0" smtClean="0"/>
            <a:t>Na Jaltě</a:t>
          </a:r>
          <a:endParaRPr lang="cs-CZ" sz="4100" kern="1200" dirty="0"/>
        </a:p>
      </dsp:txBody>
      <dsp:txXfrm>
        <a:off x="1981274" y="1668809"/>
        <a:ext cx="3657451" cy="1462980"/>
      </dsp:txXfrm>
    </dsp:sp>
    <dsp:sp modelId="{B4EA47C5-F4EA-4496-90E5-8C22C864461B}">
      <dsp:nvSpPr>
        <dsp:cNvPr id="0" name=""/>
        <dsp:cNvSpPr/>
      </dsp:nvSpPr>
      <dsp:spPr>
        <a:xfrm>
          <a:off x="1981274" y="3336607"/>
          <a:ext cx="3657451" cy="1462980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2070" tIns="26035" rIns="0" bIns="26035" numCol="1" spcCol="1270" anchor="ctr" anchorCtr="0">
          <a:noAutofit/>
        </a:bodyPr>
        <a:lstStyle/>
        <a:p>
          <a:pPr lvl="0" algn="ctr" defTabSz="18224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100" kern="1200" dirty="0" smtClean="0"/>
            <a:t>V Postupimi</a:t>
          </a:r>
          <a:endParaRPr lang="cs-CZ" sz="4100" kern="1200" dirty="0"/>
        </a:p>
      </dsp:txBody>
      <dsp:txXfrm>
        <a:off x="1981274" y="3336607"/>
        <a:ext cx="3657451" cy="1462980"/>
      </dsp:txXfrm>
    </dsp:sp>
  </dsp:spTree>
</dsp:drawing>
</file>

<file path=ppt/diagrams/drawing4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7CEB3A3A-B78B-4846-85E0-3C6237DAE365}">
      <dsp:nvSpPr>
        <dsp:cNvPr id="0" name=""/>
        <dsp:cNvSpPr/>
      </dsp:nvSpPr>
      <dsp:spPr>
        <a:xfrm>
          <a:off x="1981274" y="1012"/>
          <a:ext cx="3657451" cy="1462980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3500" tIns="31750" rIns="0" bIns="31750" numCol="1" spcCol="1270" anchor="ctr" anchorCtr="0">
          <a:noAutofit/>
        </a:bodyPr>
        <a:lstStyle/>
        <a:p>
          <a:pPr lvl="0" algn="ctr" defTabSz="22225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000" kern="1200" dirty="0" smtClean="0"/>
            <a:t>SSSR</a:t>
          </a:r>
          <a:endParaRPr lang="cs-CZ" sz="5000" kern="1200" dirty="0"/>
        </a:p>
      </dsp:txBody>
      <dsp:txXfrm>
        <a:off x="1981274" y="1012"/>
        <a:ext cx="3657451" cy="1462980"/>
      </dsp:txXfrm>
    </dsp:sp>
    <dsp:sp modelId="{1EBE20DA-F482-4067-B07C-85ADD464BEAA}">
      <dsp:nvSpPr>
        <dsp:cNvPr id="0" name=""/>
        <dsp:cNvSpPr/>
      </dsp:nvSpPr>
      <dsp:spPr>
        <a:xfrm>
          <a:off x="1981274" y="1668809"/>
          <a:ext cx="3657451" cy="1462980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3500" tIns="31750" rIns="0" bIns="31750" numCol="1" spcCol="1270" anchor="ctr" anchorCtr="0">
          <a:noAutofit/>
        </a:bodyPr>
        <a:lstStyle/>
        <a:p>
          <a:pPr lvl="0" algn="ctr" defTabSz="22225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000" kern="1200" dirty="0" smtClean="0"/>
            <a:t>Velká Británie</a:t>
          </a:r>
          <a:endParaRPr lang="cs-CZ" sz="5000" kern="1200" dirty="0"/>
        </a:p>
      </dsp:txBody>
      <dsp:txXfrm>
        <a:off x="1981274" y="1668809"/>
        <a:ext cx="3657451" cy="1462980"/>
      </dsp:txXfrm>
    </dsp:sp>
    <dsp:sp modelId="{B32E8872-4869-4FD8-ADC7-04742F876120}">
      <dsp:nvSpPr>
        <dsp:cNvPr id="0" name=""/>
        <dsp:cNvSpPr/>
      </dsp:nvSpPr>
      <dsp:spPr>
        <a:xfrm>
          <a:off x="1981274" y="3336607"/>
          <a:ext cx="3657451" cy="1462980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3500" tIns="31750" rIns="0" bIns="31750" numCol="1" spcCol="1270" anchor="ctr" anchorCtr="0">
          <a:noAutofit/>
        </a:bodyPr>
        <a:lstStyle/>
        <a:p>
          <a:pPr lvl="0" algn="ctr" defTabSz="22225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000" kern="1200" dirty="0" smtClean="0"/>
            <a:t>USA</a:t>
          </a:r>
          <a:endParaRPr lang="cs-CZ" sz="5000" kern="1200" dirty="0"/>
        </a:p>
      </dsp:txBody>
      <dsp:txXfrm>
        <a:off x="1981274" y="3336607"/>
        <a:ext cx="3657451" cy="1462980"/>
      </dsp:txXfrm>
    </dsp:sp>
  </dsp:spTree>
</dsp:drawing>
</file>

<file path=ppt/diagrams/drawing5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7CEB3A3A-B78B-4846-85E0-3C6237DAE365}">
      <dsp:nvSpPr>
        <dsp:cNvPr id="0" name=""/>
        <dsp:cNvSpPr/>
      </dsp:nvSpPr>
      <dsp:spPr>
        <a:xfrm>
          <a:off x="2133823" y="811"/>
          <a:ext cx="3352353" cy="1340941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260" tIns="24130" rIns="0" bIns="24130" numCol="1" spcCol="1270" anchor="ctr" anchorCtr="0">
          <a:noAutofit/>
        </a:bodyPr>
        <a:lstStyle/>
        <a:p>
          <a:pPr lvl="0" algn="ctr" defTabSz="1689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/>
            <a:t>H. S. Truman</a:t>
          </a:r>
          <a:endParaRPr lang="cs-CZ" sz="3800" kern="1200" dirty="0"/>
        </a:p>
      </dsp:txBody>
      <dsp:txXfrm>
        <a:off x="2133823" y="811"/>
        <a:ext cx="3352353" cy="1340941"/>
      </dsp:txXfrm>
    </dsp:sp>
    <dsp:sp modelId="{1EBE20DA-F482-4067-B07C-85ADD464BEAA}">
      <dsp:nvSpPr>
        <dsp:cNvPr id="0" name=""/>
        <dsp:cNvSpPr/>
      </dsp:nvSpPr>
      <dsp:spPr>
        <a:xfrm>
          <a:off x="2133823" y="1529484"/>
          <a:ext cx="3352353" cy="1340941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260" tIns="24130" rIns="0" bIns="24130" numCol="1" spcCol="1270" anchor="ctr" anchorCtr="0">
          <a:noAutofit/>
        </a:bodyPr>
        <a:lstStyle/>
        <a:p>
          <a:pPr lvl="0" algn="ctr" defTabSz="1689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/>
            <a:t>F. D. Roosevelt</a:t>
          </a:r>
          <a:endParaRPr lang="cs-CZ" sz="3800" kern="1200" dirty="0"/>
        </a:p>
      </dsp:txBody>
      <dsp:txXfrm>
        <a:off x="2133823" y="1529484"/>
        <a:ext cx="3352353" cy="1340941"/>
      </dsp:txXfrm>
    </dsp:sp>
    <dsp:sp modelId="{B32E8872-4869-4FD8-ADC7-04742F876120}">
      <dsp:nvSpPr>
        <dsp:cNvPr id="0" name=""/>
        <dsp:cNvSpPr/>
      </dsp:nvSpPr>
      <dsp:spPr>
        <a:xfrm>
          <a:off x="2133823" y="3058157"/>
          <a:ext cx="3352353" cy="1340941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260" tIns="24130" rIns="0" bIns="24130" numCol="1" spcCol="1270" anchor="ctr" anchorCtr="0">
          <a:noAutofit/>
        </a:bodyPr>
        <a:lstStyle/>
        <a:p>
          <a:pPr lvl="0" algn="ctr" defTabSz="1689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/>
            <a:t>B. Obama</a:t>
          </a:r>
          <a:endParaRPr lang="cs-CZ" sz="3800" kern="1200" dirty="0"/>
        </a:p>
      </dsp:txBody>
      <dsp:txXfrm>
        <a:off x="2133823" y="3058157"/>
        <a:ext cx="3352353" cy="134094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Process3">
  <dgm:title val=""/>
  <dgm:desc val=""/>
  <dgm:catLst>
    <dgm:cat type="process" pri="11000"/>
    <dgm:cat type="convert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1" destId="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51" srcId="1" destId="11" srcOrd="0" destOrd="0"/>
        <dgm:cxn modelId="61" srcId="2" destId="21" srcOrd="0" destOrd="0"/>
        <dgm:cxn modelId="71" srcId="3" destId="31" srcOrd="0" destOrd="0"/>
        <dgm:cxn modelId="81" srcId="4" destId="41" srcOrd="0" destOrd="0"/>
      </dgm:cxnLst>
      <dgm:bg/>
      <dgm:whole/>
    </dgm:dataModel>
  </dgm:clrData>
  <dgm:layoutNode name="Name0">
    <dgm:varLst>
      <dgm:chPref val="3"/>
      <dgm:dir/>
      <dgm:animLvl val="lvl"/>
      <dgm:resizeHandles/>
    </dgm:varLst>
    <dgm:choose name="Name1">
      <dgm:if name="Name2" func="var" arg="dir" op="equ" val="norm">
        <dgm:alg type="lin">
          <dgm:param type="linDir" val="fromT"/>
          <dgm:param type="vertAlign" val="mid"/>
          <dgm:param type="nodeHorzAlign" val="l"/>
          <dgm:param type="nodeVertAlign" val="t"/>
          <dgm:param type="fallback" val="2D"/>
        </dgm:alg>
      </dgm:if>
      <dgm:else name="Name3">
        <dgm:alg type="lin">
          <dgm:param type="linDir" val="fromT"/>
          <dgm:param type="vertAlign" val="mid"/>
          <dgm:param type="nodeHorzAlign" val="r"/>
          <dgm:param type="nodeVertAlign" val="t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bigChev" refType="w"/>
      <dgm:constr type="h" for="des" forName="bigChev" refType="w" refFor="des" refForName="bigChev" op="equ" fact="0.4"/>
      <dgm:constr type="w" for="des" forName="node" refType="w" refFor="des" refForName="bigChev" fact="0.83"/>
      <dgm:constr type="h" for="des" forName="node" refType="w" refFor="des" refForName="node" op="equ" fact="0.4"/>
      <dgm:constr type="w" for="des" forName="parTrans" refType="w" refFor="des" refForName="bigChev" op="equ" fact="-0.13"/>
      <dgm:constr type="w" for="des" forName="sibTrans" refType="w" refFor="des" refForName="node" op="equ" fact="-0.14"/>
      <dgm:constr type="h" for="ch" forName="vSp" refType="h" refFor="des" refForName="bigChev" op="equ" fact="0.14"/>
      <dgm:constr type="primFontSz" for="des" forName="node" op="equ"/>
      <dgm:constr type="primFontSz" for="des" forName="bigChev" op="equ"/>
    </dgm:constrLst>
    <dgm:ruleLst/>
    <dgm:forEach name="Name4" axis="ch" ptType="node">
      <dgm:layoutNode name="horFlow">
        <dgm:choose name="Name5">
          <dgm:if name="Name6" func="var" arg="dir" op="equ" val="norm">
            <dgm:alg type="lin">
              <dgm:param type="linDir" val="fromL"/>
              <dgm:param type="nodeHorzAlign" val="l"/>
              <dgm:param type="nodeVertAlign" val="mid"/>
              <dgm:param type="fallback" val="2D"/>
            </dgm:alg>
          </dgm:if>
          <dgm:else name="Name7">
            <dgm:alg type="lin">
              <dgm:param type="linDir" val="fromR"/>
              <dgm:param type="nodeHorzAlign" val="r"/>
              <dgm:param type="nodeVertAlign" val="mid"/>
              <dgm:param type="fallback" val="2D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bigChev" styleLbl="node1">
          <dgm:alg type="tx"/>
          <dgm:choose name="Name8">
            <dgm:if name="Name9" func="var" arg="dir" op="equ" val="norm">
              <dgm:shape xmlns:r="http://schemas.openxmlformats.org/officeDocument/2006/relationships" type="chevron" r:blip="">
                <dgm:adjLst/>
              </dgm:shape>
              <dgm:presOf axis="self"/>
              <dgm:constrLst>
                <dgm:constr type="primFontSz" val="65"/>
                <dgm:constr type="rMarg"/>
                <dgm:constr type="lMarg" refType="primFontSz" fact="0.1"/>
                <dgm:constr type="tMarg" refType="primFontSz" fact="0.05"/>
                <dgm:constr type="bMarg" refType="primFontSz" fact="0.05"/>
              </dgm:constrLst>
            </dgm:if>
            <dgm:else name="Name10">
              <dgm:shape xmlns:r="http://schemas.openxmlformats.org/officeDocument/2006/relationships" rot="180" type="chevron" r:blip="">
                <dgm:adjLst/>
              </dgm:shape>
              <dgm:presOf axis="self"/>
              <dgm:constrLst>
                <dgm:constr type="primFontSz" val="65"/>
                <dgm:constr type="lMarg"/>
                <dgm:constr type="rMarg" refType="primFontSz" fact="0.1"/>
                <dgm:constr type="tMarg" refType="primFontSz" fact="0.05"/>
                <dgm:constr type="bMarg" refType="primFontSz" fact="0.05"/>
              </dgm:constrLst>
            </dgm:else>
          </dgm:choose>
          <dgm:ruleLst>
            <dgm:rule type="primFontSz" val="5" fact="NaN" max="NaN"/>
          </dgm:ruleLst>
        </dgm:layoutNode>
        <dgm:forEach name="parTransForEach" axis="ch" ptType="parTrans" cnt="1">
          <dgm:layoutNode name="par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  <dgm:forEach name="Name11" axis="ch" ptType="node">
          <dgm:layoutNode name="node" styleLbl="alignAccFollowNode1">
            <dgm:varLst>
              <dgm:bulletEnabled val="1"/>
            </dgm:varLst>
            <dgm:alg type="tx"/>
            <dgm:choose name="Name12">
              <dgm:if name="Name13" func="var" arg="dir" op="equ" val="norm">
                <dgm:shape xmlns:r="http://schemas.openxmlformats.org/officeDocument/2006/relationships" type="chevron" r:blip="">
                  <dgm:adjLst/>
                </dgm:shape>
                <dgm:presOf axis="desOrSelf" ptType="node"/>
                <dgm:constrLst>
                  <dgm:constr type="primFontSz" val="65"/>
                  <dgm:constr type="rMarg"/>
                  <dgm:constr type="lMarg" refType="primFontSz" fact="0.1"/>
                  <dgm:constr type="tMarg" refType="primFontSz" fact="0.05"/>
                  <dgm:constr type="bMarg" refType="primFontSz" fact="0.05"/>
                </dgm:constrLst>
              </dgm:if>
              <dgm:else name="Name14">
                <dgm:shape xmlns:r="http://schemas.openxmlformats.org/officeDocument/2006/relationships" rot="180" type="chevron" r:blip="">
                  <dgm:adjLst/>
                </dgm:shape>
                <dgm:presOf axis="desOrSelf" ptType="node"/>
                <dgm:constrLst>
                  <dgm:constr type="primFontSz" val="65"/>
                  <dgm:constr type="lMarg"/>
                  <dgm:constr type="rMarg" refType="primFontSz" fact="0.1"/>
                  <dgm:constr type="tMarg" refType="primFontSz" fact="0.05"/>
                  <dgm:constr type="bMarg" refType="primFontSz" fact="0.05"/>
                </dgm:constrLst>
              </dgm:else>
            </dgm:choose>
            <dgm:ruleLst>
              <dgm:rule type="primFontSz" val="5" fact="NaN" max="NaN"/>
            </dgm:ruleLst>
          </dgm:layoutNode>
          <dgm:forEach name="sibTransForEach" axis="followSib" ptType="sibTrans" cnt="1">
            <dgm:layoutNode name="sibTrans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layoutNode>
      <dgm:choose name="Name15">
        <dgm:if name="Name16" axis="self" ptType="node" func="revPos" op="gte" val="2">
          <dgm:layoutNode name="vSp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7"/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Process3">
  <dgm:title val=""/>
  <dgm:desc val=""/>
  <dgm:catLst>
    <dgm:cat type="process" pri="11000"/>
    <dgm:cat type="convert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1" destId="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51" srcId="1" destId="11" srcOrd="0" destOrd="0"/>
        <dgm:cxn modelId="61" srcId="2" destId="21" srcOrd="0" destOrd="0"/>
        <dgm:cxn modelId="71" srcId="3" destId="31" srcOrd="0" destOrd="0"/>
        <dgm:cxn modelId="81" srcId="4" destId="41" srcOrd="0" destOrd="0"/>
      </dgm:cxnLst>
      <dgm:bg/>
      <dgm:whole/>
    </dgm:dataModel>
  </dgm:clrData>
  <dgm:layoutNode name="Name0">
    <dgm:varLst>
      <dgm:chPref val="3"/>
      <dgm:dir/>
      <dgm:animLvl val="lvl"/>
      <dgm:resizeHandles/>
    </dgm:varLst>
    <dgm:choose name="Name1">
      <dgm:if name="Name2" func="var" arg="dir" op="equ" val="norm">
        <dgm:alg type="lin">
          <dgm:param type="linDir" val="fromT"/>
          <dgm:param type="vertAlign" val="mid"/>
          <dgm:param type="nodeHorzAlign" val="l"/>
          <dgm:param type="nodeVertAlign" val="t"/>
          <dgm:param type="fallback" val="2D"/>
        </dgm:alg>
      </dgm:if>
      <dgm:else name="Name3">
        <dgm:alg type="lin">
          <dgm:param type="linDir" val="fromT"/>
          <dgm:param type="vertAlign" val="mid"/>
          <dgm:param type="nodeHorzAlign" val="r"/>
          <dgm:param type="nodeVertAlign" val="t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bigChev" refType="w"/>
      <dgm:constr type="h" for="des" forName="bigChev" refType="w" refFor="des" refForName="bigChev" op="equ" fact="0.4"/>
      <dgm:constr type="w" for="des" forName="node" refType="w" refFor="des" refForName="bigChev" fact="0.83"/>
      <dgm:constr type="h" for="des" forName="node" refType="w" refFor="des" refForName="node" op="equ" fact="0.4"/>
      <dgm:constr type="w" for="des" forName="parTrans" refType="w" refFor="des" refForName="bigChev" op="equ" fact="-0.13"/>
      <dgm:constr type="w" for="des" forName="sibTrans" refType="w" refFor="des" refForName="node" op="equ" fact="-0.14"/>
      <dgm:constr type="h" for="ch" forName="vSp" refType="h" refFor="des" refForName="bigChev" op="equ" fact="0.14"/>
      <dgm:constr type="primFontSz" for="des" forName="node" op="equ"/>
      <dgm:constr type="primFontSz" for="des" forName="bigChev" op="equ"/>
    </dgm:constrLst>
    <dgm:ruleLst/>
    <dgm:forEach name="Name4" axis="ch" ptType="node">
      <dgm:layoutNode name="horFlow">
        <dgm:choose name="Name5">
          <dgm:if name="Name6" func="var" arg="dir" op="equ" val="norm">
            <dgm:alg type="lin">
              <dgm:param type="linDir" val="fromL"/>
              <dgm:param type="nodeHorzAlign" val="l"/>
              <dgm:param type="nodeVertAlign" val="mid"/>
              <dgm:param type="fallback" val="2D"/>
            </dgm:alg>
          </dgm:if>
          <dgm:else name="Name7">
            <dgm:alg type="lin">
              <dgm:param type="linDir" val="fromR"/>
              <dgm:param type="nodeHorzAlign" val="r"/>
              <dgm:param type="nodeVertAlign" val="mid"/>
              <dgm:param type="fallback" val="2D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bigChev" styleLbl="node1">
          <dgm:alg type="tx"/>
          <dgm:choose name="Name8">
            <dgm:if name="Name9" func="var" arg="dir" op="equ" val="norm">
              <dgm:shape xmlns:r="http://schemas.openxmlformats.org/officeDocument/2006/relationships" type="chevron" r:blip="">
                <dgm:adjLst/>
              </dgm:shape>
              <dgm:presOf axis="self"/>
              <dgm:constrLst>
                <dgm:constr type="primFontSz" val="65"/>
                <dgm:constr type="rMarg"/>
                <dgm:constr type="lMarg" refType="primFontSz" fact="0.1"/>
                <dgm:constr type="tMarg" refType="primFontSz" fact="0.05"/>
                <dgm:constr type="bMarg" refType="primFontSz" fact="0.05"/>
              </dgm:constrLst>
            </dgm:if>
            <dgm:else name="Name10">
              <dgm:shape xmlns:r="http://schemas.openxmlformats.org/officeDocument/2006/relationships" rot="180" type="chevron" r:blip="">
                <dgm:adjLst/>
              </dgm:shape>
              <dgm:presOf axis="self"/>
              <dgm:constrLst>
                <dgm:constr type="primFontSz" val="65"/>
                <dgm:constr type="lMarg"/>
                <dgm:constr type="rMarg" refType="primFontSz" fact="0.1"/>
                <dgm:constr type="tMarg" refType="primFontSz" fact="0.05"/>
                <dgm:constr type="bMarg" refType="primFontSz" fact="0.05"/>
              </dgm:constrLst>
            </dgm:else>
          </dgm:choose>
          <dgm:ruleLst>
            <dgm:rule type="primFontSz" val="5" fact="NaN" max="NaN"/>
          </dgm:ruleLst>
        </dgm:layoutNode>
        <dgm:forEach name="parTransForEach" axis="ch" ptType="parTrans" cnt="1">
          <dgm:layoutNode name="par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  <dgm:forEach name="Name11" axis="ch" ptType="node">
          <dgm:layoutNode name="node" styleLbl="alignAccFollowNode1">
            <dgm:varLst>
              <dgm:bulletEnabled val="1"/>
            </dgm:varLst>
            <dgm:alg type="tx"/>
            <dgm:choose name="Name12">
              <dgm:if name="Name13" func="var" arg="dir" op="equ" val="norm">
                <dgm:shape xmlns:r="http://schemas.openxmlformats.org/officeDocument/2006/relationships" type="chevron" r:blip="">
                  <dgm:adjLst/>
                </dgm:shape>
                <dgm:presOf axis="desOrSelf" ptType="node"/>
                <dgm:constrLst>
                  <dgm:constr type="primFontSz" val="65"/>
                  <dgm:constr type="rMarg"/>
                  <dgm:constr type="lMarg" refType="primFontSz" fact="0.1"/>
                  <dgm:constr type="tMarg" refType="primFontSz" fact="0.05"/>
                  <dgm:constr type="bMarg" refType="primFontSz" fact="0.05"/>
                </dgm:constrLst>
              </dgm:if>
              <dgm:else name="Name14">
                <dgm:shape xmlns:r="http://schemas.openxmlformats.org/officeDocument/2006/relationships" rot="180" type="chevron" r:blip="">
                  <dgm:adjLst/>
                </dgm:shape>
                <dgm:presOf axis="desOrSelf" ptType="node"/>
                <dgm:constrLst>
                  <dgm:constr type="primFontSz" val="65"/>
                  <dgm:constr type="lMarg"/>
                  <dgm:constr type="rMarg" refType="primFontSz" fact="0.1"/>
                  <dgm:constr type="tMarg" refType="primFontSz" fact="0.05"/>
                  <dgm:constr type="bMarg" refType="primFontSz" fact="0.05"/>
                </dgm:constrLst>
              </dgm:else>
            </dgm:choose>
            <dgm:ruleLst>
              <dgm:rule type="primFontSz" val="5" fact="NaN" max="NaN"/>
            </dgm:ruleLst>
          </dgm:layoutNode>
          <dgm:forEach name="sibTransForEach" axis="followSib" ptType="sibTrans" cnt="1">
            <dgm:layoutNode name="sibTrans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layoutNode>
      <dgm:choose name="Name15">
        <dgm:if name="Name16" axis="self" ptType="node" func="revPos" op="gte" val="2">
          <dgm:layoutNode name="vSp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7"/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lProcess3">
  <dgm:title val=""/>
  <dgm:desc val=""/>
  <dgm:catLst>
    <dgm:cat type="process" pri="11000"/>
    <dgm:cat type="convert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1" destId="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51" srcId="1" destId="11" srcOrd="0" destOrd="0"/>
        <dgm:cxn modelId="61" srcId="2" destId="21" srcOrd="0" destOrd="0"/>
        <dgm:cxn modelId="71" srcId="3" destId="31" srcOrd="0" destOrd="0"/>
        <dgm:cxn modelId="81" srcId="4" destId="41" srcOrd="0" destOrd="0"/>
      </dgm:cxnLst>
      <dgm:bg/>
      <dgm:whole/>
    </dgm:dataModel>
  </dgm:clrData>
  <dgm:layoutNode name="Name0">
    <dgm:varLst>
      <dgm:chPref val="3"/>
      <dgm:dir/>
      <dgm:animLvl val="lvl"/>
      <dgm:resizeHandles/>
    </dgm:varLst>
    <dgm:choose name="Name1">
      <dgm:if name="Name2" func="var" arg="dir" op="equ" val="norm">
        <dgm:alg type="lin">
          <dgm:param type="linDir" val="fromT"/>
          <dgm:param type="vertAlign" val="mid"/>
          <dgm:param type="nodeHorzAlign" val="l"/>
          <dgm:param type="nodeVertAlign" val="t"/>
          <dgm:param type="fallback" val="2D"/>
        </dgm:alg>
      </dgm:if>
      <dgm:else name="Name3">
        <dgm:alg type="lin">
          <dgm:param type="linDir" val="fromT"/>
          <dgm:param type="vertAlign" val="mid"/>
          <dgm:param type="nodeHorzAlign" val="r"/>
          <dgm:param type="nodeVertAlign" val="t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bigChev" refType="w"/>
      <dgm:constr type="h" for="des" forName="bigChev" refType="w" refFor="des" refForName="bigChev" op="equ" fact="0.4"/>
      <dgm:constr type="w" for="des" forName="node" refType="w" refFor="des" refForName="bigChev" fact="0.83"/>
      <dgm:constr type="h" for="des" forName="node" refType="w" refFor="des" refForName="node" op="equ" fact="0.4"/>
      <dgm:constr type="w" for="des" forName="parTrans" refType="w" refFor="des" refForName="bigChev" op="equ" fact="-0.13"/>
      <dgm:constr type="w" for="des" forName="sibTrans" refType="w" refFor="des" refForName="node" op="equ" fact="-0.14"/>
      <dgm:constr type="h" for="ch" forName="vSp" refType="h" refFor="des" refForName="bigChev" op="equ" fact="0.14"/>
      <dgm:constr type="primFontSz" for="des" forName="node" op="equ"/>
      <dgm:constr type="primFontSz" for="des" forName="bigChev" op="equ"/>
    </dgm:constrLst>
    <dgm:ruleLst/>
    <dgm:forEach name="Name4" axis="ch" ptType="node">
      <dgm:layoutNode name="horFlow">
        <dgm:choose name="Name5">
          <dgm:if name="Name6" func="var" arg="dir" op="equ" val="norm">
            <dgm:alg type="lin">
              <dgm:param type="linDir" val="fromL"/>
              <dgm:param type="nodeHorzAlign" val="l"/>
              <dgm:param type="nodeVertAlign" val="mid"/>
              <dgm:param type="fallback" val="2D"/>
            </dgm:alg>
          </dgm:if>
          <dgm:else name="Name7">
            <dgm:alg type="lin">
              <dgm:param type="linDir" val="fromR"/>
              <dgm:param type="nodeHorzAlign" val="r"/>
              <dgm:param type="nodeVertAlign" val="mid"/>
              <dgm:param type="fallback" val="2D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bigChev" styleLbl="node1">
          <dgm:alg type="tx"/>
          <dgm:choose name="Name8">
            <dgm:if name="Name9" func="var" arg="dir" op="equ" val="norm">
              <dgm:shape xmlns:r="http://schemas.openxmlformats.org/officeDocument/2006/relationships" type="chevron" r:blip="">
                <dgm:adjLst/>
              </dgm:shape>
              <dgm:presOf axis="self"/>
              <dgm:constrLst>
                <dgm:constr type="primFontSz" val="65"/>
                <dgm:constr type="rMarg"/>
                <dgm:constr type="lMarg" refType="primFontSz" fact="0.1"/>
                <dgm:constr type="tMarg" refType="primFontSz" fact="0.05"/>
                <dgm:constr type="bMarg" refType="primFontSz" fact="0.05"/>
              </dgm:constrLst>
            </dgm:if>
            <dgm:else name="Name10">
              <dgm:shape xmlns:r="http://schemas.openxmlformats.org/officeDocument/2006/relationships" rot="180" type="chevron" r:blip="">
                <dgm:adjLst/>
              </dgm:shape>
              <dgm:presOf axis="self"/>
              <dgm:constrLst>
                <dgm:constr type="primFontSz" val="65"/>
                <dgm:constr type="lMarg"/>
                <dgm:constr type="rMarg" refType="primFontSz" fact="0.1"/>
                <dgm:constr type="tMarg" refType="primFontSz" fact="0.05"/>
                <dgm:constr type="bMarg" refType="primFontSz" fact="0.05"/>
              </dgm:constrLst>
            </dgm:else>
          </dgm:choose>
          <dgm:ruleLst>
            <dgm:rule type="primFontSz" val="5" fact="NaN" max="NaN"/>
          </dgm:ruleLst>
        </dgm:layoutNode>
        <dgm:forEach name="parTransForEach" axis="ch" ptType="parTrans" cnt="1">
          <dgm:layoutNode name="par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  <dgm:forEach name="Name11" axis="ch" ptType="node">
          <dgm:layoutNode name="node" styleLbl="alignAccFollowNode1">
            <dgm:varLst>
              <dgm:bulletEnabled val="1"/>
            </dgm:varLst>
            <dgm:alg type="tx"/>
            <dgm:choose name="Name12">
              <dgm:if name="Name13" func="var" arg="dir" op="equ" val="norm">
                <dgm:shape xmlns:r="http://schemas.openxmlformats.org/officeDocument/2006/relationships" type="chevron" r:blip="">
                  <dgm:adjLst/>
                </dgm:shape>
                <dgm:presOf axis="desOrSelf" ptType="node"/>
                <dgm:constrLst>
                  <dgm:constr type="primFontSz" val="65"/>
                  <dgm:constr type="rMarg"/>
                  <dgm:constr type="lMarg" refType="primFontSz" fact="0.1"/>
                  <dgm:constr type="tMarg" refType="primFontSz" fact="0.05"/>
                  <dgm:constr type="bMarg" refType="primFontSz" fact="0.05"/>
                </dgm:constrLst>
              </dgm:if>
              <dgm:else name="Name14">
                <dgm:shape xmlns:r="http://schemas.openxmlformats.org/officeDocument/2006/relationships" rot="180" type="chevron" r:blip="">
                  <dgm:adjLst/>
                </dgm:shape>
                <dgm:presOf axis="desOrSelf" ptType="node"/>
                <dgm:constrLst>
                  <dgm:constr type="primFontSz" val="65"/>
                  <dgm:constr type="lMarg"/>
                  <dgm:constr type="rMarg" refType="primFontSz" fact="0.1"/>
                  <dgm:constr type="tMarg" refType="primFontSz" fact="0.05"/>
                  <dgm:constr type="bMarg" refType="primFontSz" fact="0.05"/>
                </dgm:constrLst>
              </dgm:else>
            </dgm:choose>
            <dgm:ruleLst>
              <dgm:rule type="primFontSz" val="5" fact="NaN" max="NaN"/>
            </dgm:ruleLst>
          </dgm:layoutNode>
          <dgm:forEach name="sibTransForEach" axis="followSib" ptType="sibTrans" cnt="1">
            <dgm:layoutNode name="sibTrans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layoutNode>
      <dgm:choose name="Name15">
        <dgm:if name="Name16" axis="self" ptType="node" func="revPos" op="gte" val="2">
          <dgm:layoutNode name="vSp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7"/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lProcess3">
  <dgm:title val=""/>
  <dgm:desc val=""/>
  <dgm:catLst>
    <dgm:cat type="process" pri="11000"/>
    <dgm:cat type="convert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1" destId="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51" srcId="1" destId="11" srcOrd="0" destOrd="0"/>
        <dgm:cxn modelId="61" srcId="2" destId="21" srcOrd="0" destOrd="0"/>
        <dgm:cxn modelId="71" srcId="3" destId="31" srcOrd="0" destOrd="0"/>
        <dgm:cxn modelId="81" srcId="4" destId="41" srcOrd="0" destOrd="0"/>
      </dgm:cxnLst>
      <dgm:bg/>
      <dgm:whole/>
    </dgm:dataModel>
  </dgm:clrData>
  <dgm:layoutNode name="Name0">
    <dgm:varLst>
      <dgm:chPref val="3"/>
      <dgm:dir/>
      <dgm:animLvl val="lvl"/>
      <dgm:resizeHandles/>
    </dgm:varLst>
    <dgm:choose name="Name1">
      <dgm:if name="Name2" func="var" arg="dir" op="equ" val="norm">
        <dgm:alg type="lin">
          <dgm:param type="linDir" val="fromT"/>
          <dgm:param type="vertAlign" val="mid"/>
          <dgm:param type="nodeHorzAlign" val="l"/>
          <dgm:param type="nodeVertAlign" val="t"/>
          <dgm:param type="fallback" val="2D"/>
        </dgm:alg>
      </dgm:if>
      <dgm:else name="Name3">
        <dgm:alg type="lin">
          <dgm:param type="linDir" val="fromT"/>
          <dgm:param type="vertAlign" val="mid"/>
          <dgm:param type="nodeHorzAlign" val="r"/>
          <dgm:param type="nodeVertAlign" val="t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bigChev" refType="w"/>
      <dgm:constr type="h" for="des" forName="bigChev" refType="w" refFor="des" refForName="bigChev" op="equ" fact="0.4"/>
      <dgm:constr type="w" for="des" forName="node" refType="w" refFor="des" refForName="bigChev" fact="0.83"/>
      <dgm:constr type="h" for="des" forName="node" refType="w" refFor="des" refForName="node" op="equ" fact="0.4"/>
      <dgm:constr type="w" for="des" forName="parTrans" refType="w" refFor="des" refForName="bigChev" op="equ" fact="-0.13"/>
      <dgm:constr type="w" for="des" forName="sibTrans" refType="w" refFor="des" refForName="node" op="equ" fact="-0.14"/>
      <dgm:constr type="h" for="ch" forName="vSp" refType="h" refFor="des" refForName="bigChev" op="equ" fact="0.14"/>
      <dgm:constr type="primFontSz" for="des" forName="node" op="equ"/>
      <dgm:constr type="primFontSz" for="des" forName="bigChev" op="equ"/>
    </dgm:constrLst>
    <dgm:ruleLst/>
    <dgm:forEach name="Name4" axis="ch" ptType="node">
      <dgm:layoutNode name="horFlow">
        <dgm:choose name="Name5">
          <dgm:if name="Name6" func="var" arg="dir" op="equ" val="norm">
            <dgm:alg type="lin">
              <dgm:param type="linDir" val="fromL"/>
              <dgm:param type="nodeHorzAlign" val="l"/>
              <dgm:param type="nodeVertAlign" val="mid"/>
              <dgm:param type="fallback" val="2D"/>
            </dgm:alg>
          </dgm:if>
          <dgm:else name="Name7">
            <dgm:alg type="lin">
              <dgm:param type="linDir" val="fromR"/>
              <dgm:param type="nodeHorzAlign" val="r"/>
              <dgm:param type="nodeVertAlign" val="mid"/>
              <dgm:param type="fallback" val="2D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bigChev" styleLbl="node1">
          <dgm:alg type="tx"/>
          <dgm:choose name="Name8">
            <dgm:if name="Name9" func="var" arg="dir" op="equ" val="norm">
              <dgm:shape xmlns:r="http://schemas.openxmlformats.org/officeDocument/2006/relationships" type="chevron" r:blip="">
                <dgm:adjLst/>
              </dgm:shape>
              <dgm:presOf axis="self"/>
              <dgm:constrLst>
                <dgm:constr type="primFontSz" val="65"/>
                <dgm:constr type="rMarg"/>
                <dgm:constr type="lMarg" refType="primFontSz" fact="0.1"/>
                <dgm:constr type="tMarg" refType="primFontSz" fact="0.05"/>
                <dgm:constr type="bMarg" refType="primFontSz" fact="0.05"/>
              </dgm:constrLst>
            </dgm:if>
            <dgm:else name="Name10">
              <dgm:shape xmlns:r="http://schemas.openxmlformats.org/officeDocument/2006/relationships" rot="180" type="chevron" r:blip="">
                <dgm:adjLst/>
              </dgm:shape>
              <dgm:presOf axis="self"/>
              <dgm:constrLst>
                <dgm:constr type="primFontSz" val="65"/>
                <dgm:constr type="lMarg"/>
                <dgm:constr type="rMarg" refType="primFontSz" fact="0.1"/>
                <dgm:constr type="tMarg" refType="primFontSz" fact="0.05"/>
                <dgm:constr type="bMarg" refType="primFontSz" fact="0.05"/>
              </dgm:constrLst>
            </dgm:else>
          </dgm:choose>
          <dgm:ruleLst>
            <dgm:rule type="primFontSz" val="5" fact="NaN" max="NaN"/>
          </dgm:ruleLst>
        </dgm:layoutNode>
        <dgm:forEach name="parTransForEach" axis="ch" ptType="parTrans" cnt="1">
          <dgm:layoutNode name="par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  <dgm:forEach name="Name11" axis="ch" ptType="node">
          <dgm:layoutNode name="node" styleLbl="alignAccFollowNode1">
            <dgm:varLst>
              <dgm:bulletEnabled val="1"/>
            </dgm:varLst>
            <dgm:alg type="tx"/>
            <dgm:choose name="Name12">
              <dgm:if name="Name13" func="var" arg="dir" op="equ" val="norm">
                <dgm:shape xmlns:r="http://schemas.openxmlformats.org/officeDocument/2006/relationships" type="chevron" r:blip="">
                  <dgm:adjLst/>
                </dgm:shape>
                <dgm:presOf axis="desOrSelf" ptType="node"/>
                <dgm:constrLst>
                  <dgm:constr type="primFontSz" val="65"/>
                  <dgm:constr type="rMarg"/>
                  <dgm:constr type="lMarg" refType="primFontSz" fact="0.1"/>
                  <dgm:constr type="tMarg" refType="primFontSz" fact="0.05"/>
                  <dgm:constr type="bMarg" refType="primFontSz" fact="0.05"/>
                </dgm:constrLst>
              </dgm:if>
              <dgm:else name="Name14">
                <dgm:shape xmlns:r="http://schemas.openxmlformats.org/officeDocument/2006/relationships" rot="180" type="chevron" r:blip="">
                  <dgm:adjLst/>
                </dgm:shape>
                <dgm:presOf axis="desOrSelf" ptType="node"/>
                <dgm:constrLst>
                  <dgm:constr type="primFontSz" val="65"/>
                  <dgm:constr type="lMarg"/>
                  <dgm:constr type="rMarg" refType="primFontSz" fact="0.1"/>
                  <dgm:constr type="tMarg" refType="primFontSz" fact="0.05"/>
                  <dgm:constr type="bMarg" refType="primFontSz" fact="0.05"/>
                </dgm:constrLst>
              </dgm:else>
            </dgm:choose>
            <dgm:ruleLst>
              <dgm:rule type="primFontSz" val="5" fact="NaN" max="NaN"/>
            </dgm:ruleLst>
          </dgm:layoutNode>
          <dgm:forEach name="sibTransForEach" axis="followSib" ptType="sibTrans" cnt="1">
            <dgm:layoutNode name="sibTrans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layoutNode>
      <dgm:choose name="Name15">
        <dgm:if name="Name16" axis="self" ptType="node" func="revPos" op="gte" val="2">
          <dgm:layoutNode name="vSp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7"/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lProcess3">
  <dgm:title val=""/>
  <dgm:desc val=""/>
  <dgm:catLst>
    <dgm:cat type="process" pri="11000"/>
    <dgm:cat type="convert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1" destId="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51" srcId="1" destId="11" srcOrd="0" destOrd="0"/>
        <dgm:cxn modelId="61" srcId="2" destId="21" srcOrd="0" destOrd="0"/>
        <dgm:cxn modelId="71" srcId="3" destId="31" srcOrd="0" destOrd="0"/>
        <dgm:cxn modelId="81" srcId="4" destId="41" srcOrd="0" destOrd="0"/>
      </dgm:cxnLst>
      <dgm:bg/>
      <dgm:whole/>
    </dgm:dataModel>
  </dgm:clrData>
  <dgm:layoutNode name="Name0">
    <dgm:varLst>
      <dgm:chPref val="3"/>
      <dgm:dir/>
      <dgm:animLvl val="lvl"/>
      <dgm:resizeHandles/>
    </dgm:varLst>
    <dgm:choose name="Name1">
      <dgm:if name="Name2" func="var" arg="dir" op="equ" val="norm">
        <dgm:alg type="lin">
          <dgm:param type="linDir" val="fromT"/>
          <dgm:param type="vertAlign" val="mid"/>
          <dgm:param type="nodeHorzAlign" val="l"/>
          <dgm:param type="nodeVertAlign" val="t"/>
          <dgm:param type="fallback" val="2D"/>
        </dgm:alg>
      </dgm:if>
      <dgm:else name="Name3">
        <dgm:alg type="lin">
          <dgm:param type="linDir" val="fromT"/>
          <dgm:param type="vertAlign" val="mid"/>
          <dgm:param type="nodeHorzAlign" val="r"/>
          <dgm:param type="nodeVertAlign" val="t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bigChev" refType="w"/>
      <dgm:constr type="h" for="des" forName="bigChev" refType="w" refFor="des" refForName="bigChev" op="equ" fact="0.4"/>
      <dgm:constr type="w" for="des" forName="node" refType="w" refFor="des" refForName="bigChev" fact="0.83"/>
      <dgm:constr type="h" for="des" forName="node" refType="w" refFor="des" refForName="node" op="equ" fact="0.4"/>
      <dgm:constr type="w" for="des" forName="parTrans" refType="w" refFor="des" refForName="bigChev" op="equ" fact="-0.13"/>
      <dgm:constr type="w" for="des" forName="sibTrans" refType="w" refFor="des" refForName="node" op="equ" fact="-0.14"/>
      <dgm:constr type="h" for="ch" forName="vSp" refType="h" refFor="des" refForName="bigChev" op="equ" fact="0.14"/>
      <dgm:constr type="primFontSz" for="des" forName="node" op="equ"/>
      <dgm:constr type="primFontSz" for="des" forName="bigChev" op="equ"/>
    </dgm:constrLst>
    <dgm:ruleLst/>
    <dgm:forEach name="Name4" axis="ch" ptType="node">
      <dgm:layoutNode name="horFlow">
        <dgm:choose name="Name5">
          <dgm:if name="Name6" func="var" arg="dir" op="equ" val="norm">
            <dgm:alg type="lin">
              <dgm:param type="linDir" val="fromL"/>
              <dgm:param type="nodeHorzAlign" val="l"/>
              <dgm:param type="nodeVertAlign" val="mid"/>
              <dgm:param type="fallback" val="2D"/>
            </dgm:alg>
          </dgm:if>
          <dgm:else name="Name7">
            <dgm:alg type="lin">
              <dgm:param type="linDir" val="fromR"/>
              <dgm:param type="nodeHorzAlign" val="r"/>
              <dgm:param type="nodeVertAlign" val="mid"/>
              <dgm:param type="fallback" val="2D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bigChev" styleLbl="node1">
          <dgm:alg type="tx"/>
          <dgm:choose name="Name8">
            <dgm:if name="Name9" func="var" arg="dir" op="equ" val="norm">
              <dgm:shape xmlns:r="http://schemas.openxmlformats.org/officeDocument/2006/relationships" type="chevron" r:blip="">
                <dgm:adjLst/>
              </dgm:shape>
              <dgm:presOf axis="self"/>
              <dgm:constrLst>
                <dgm:constr type="primFontSz" val="65"/>
                <dgm:constr type="rMarg"/>
                <dgm:constr type="lMarg" refType="primFontSz" fact="0.1"/>
                <dgm:constr type="tMarg" refType="primFontSz" fact="0.05"/>
                <dgm:constr type="bMarg" refType="primFontSz" fact="0.05"/>
              </dgm:constrLst>
            </dgm:if>
            <dgm:else name="Name10">
              <dgm:shape xmlns:r="http://schemas.openxmlformats.org/officeDocument/2006/relationships" rot="180" type="chevron" r:blip="">
                <dgm:adjLst/>
              </dgm:shape>
              <dgm:presOf axis="self"/>
              <dgm:constrLst>
                <dgm:constr type="primFontSz" val="65"/>
                <dgm:constr type="lMarg"/>
                <dgm:constr type="rMarg" refType="primFontSz" fact="0.1"/>
                <dgm:constr type="tMarg" refType="primFontSz" fact="0.05"/>
                <dgm:constr type="bMarg" refType="primFontSz" fact="0.05"/>
              </dgm:constrLst>
            </dgm:else>
          </dgm:choose>
          <dgm:ruleLst>
            <dgm:rule type="primFontSz" val="5" fact="NaN" max="NaN"/>
          </dgm:ruleLst>
        </dgm:layoutNode>
        <dgm:forEach name="parTransForEach" axis="ch" ptType="parTrans" cnt="1">
          <dgm:layoutNode name="par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  <dgm:forEach name="Name11" axis="ch" ptType="node">
          <dgm:layoutNode name="node" styleLbl="alignAccFollowNode1">
            <dgm:varLst>
              <dgm:bulletEnabled val="1"/>
            </dgm:varLst>
            <dgm:alg type="tx"/>
            <dgm:choose name="Name12">
              <dgm:if name="Name13" func="var" arg="dir" op="equ" val="norm">
                <dgm:shape xmlns:r="http://schemas.openxmlformats.org/officeDocument/2006/relationships" type="chevron" r:blip="">
                  <dgm:adjLst/>
                </dgm:shape>
                <dgm:presOf axis="desOrSelf" ptType="node"/>
                <dgm:constrLst>
                  <dgm:constr type="primFontSz" val="65"/>
                  <dgm:constr type="rMarg"/>
                  <dgm:constr type="lMarg" refType="primFontSz" fact="0.1"/>
                  <dgm:constr type="tMarg" refType="primFontSz" fact="0.05"/>
                  <dgm:constr type="bMarg" refType="primFontSz" fact="0.05"/>
                </dgm:constrLst>
              </dgm:if>
              <dgm:else name="Name14">
                <dgm:shape xmlns:r="http://schemas.openxmlformats.org/officeDocument/2006/relationships" rot="180" type="chevron" r:blip="">
                  <dgm:adjLst/>
                </dgm:shape>
                <dgm:presOf axis="desOrSelf" ptType="node"/>
                <dgm:constrLst>
                  <dgm:constr type="primFontSz" val="65"/>
                  <dgm:constr type="lMarg"/>
                  <dgm:constr type="rMarg" refType="primFontSz" fact="0.1"/>
                  <dgm:constr type="tMarg" refType="primFontSz" fact="0.05"/>
                  <dgm:constr type="bMarg" refType="primFontSz" fact="0.05"/>
                </dgm:constrLst>
              </dgm:else>
            </dgm:choose>
            <dgm:ruleLst>
              <dgm:rule type="primFontSz" val="5" fact="NaN" max="NaN"/>
            </dgm:ruleLst>
          </dgm:layoutNode>
          <dgm:forEach name="sibTransForEach" axis="followSib" ptType="sibTrans" cnt="1">
            <dgm:layoutNode name="sibTrans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layoutNode>
      <dgm:choose name="Name15">
        <dgm:if name="Name16" axis="self" ptType="node" func="revPos" op="gte" val="2">
          <dgm:layoutNode name="vSp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7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05000"/>
            <a:ext cx="7543800" cy="2593975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7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7F2573-A439-4402-8ED9-02C561504C34}" type="datetimeFigureOut">
              <a:rPr lang="cs-CZ" smtClean="0"/>
              <a:pPr/>
              <a:t>24.9.2012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D06058-DC3C-47AC-8E4C-D9C42B134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7F2573-A439-4402-8ED9-02C561504C34}" type="datetimeFigureOut">
              <a:rPr lang="cs-CZ" smtClean="0"/>
              <a:pPr/>
              <a:t>24.9.2012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D06058-DC3C-47AC-8E4C-D9C42B134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486400"/>
            <a:ext cx="7659687" cy="11684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852863"/>
            <a:ext cx="6135687" cy="163353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7F2573-A439-4402-8ED9-02C561504C34}" type="datetimeFigureOut">
              <a:rPr lang="cs-CZ" smtClean="0"/>
              <a:pPr/>
              <a:t>24.9.2012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D06058-DC3C-47AC-8E4C-D9C42B134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7F2573-A439-4402-8ED9-02C561504C34}" type="datetimeFigureOut">
              <a:rPr lang="cs-CZ" smtClean="0"/>
              <a:pPr/>
              <a:t>24.9.2012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D06058-DC3C-47AC-8E4C-D9C42B134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96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96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7F2573-A439-4402-8ED9-02C561504C34}" type="datetimeFigureOut">
              <a:rPr lang="cs-CZ" smtClean="0"/>
              <a:pPr/>
              <a:t>24.9.2012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D06058-DC3C-47AC-8E4C-D9C42B134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7F2573-A439-4402-8ED9-02C561504C34}" type="datetimeFigureOut">
              <a:rPr lang="cs-CZ" smtClean="0"/>
              <a:pPr/>
              <a:t>24.9.2012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D06058-DC3C-47AC-8E4C-D9C42B134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7F2573-A439-4402-8ED9-02C561504C34}" type="datetimeFigureOut">
              <a:rPr lang="cs-CZ" smtClean="0"/>
              <a:pPr/>
              <a:t>24.9.2012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D06058-DC3C-47AC-8E4C-D9C42B134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1" y="5495544"/>
            <a:ext cx="7772400" cy="59436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99" y="6096000"/>
            <a:ext cx="7772401" cy="6096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7F2573-A439-4402-8ED9-02C561504C34}" type="datetimeFigureOut">
              <a:rPr lang="cs-CZ" smtClean="0"/>
              <a:pPr/>
              <a:t>24.9.2012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D06058-DC3C-47AC-8E4C-D9C42B134ED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04800" y="381000"/>
            <a:ext cx="7772400" cy="494284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5495278"/>
            <a:ext cx="7772400" cy="594626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4582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1752" y="6096000"/>
            <a:ext cx="7772400" cy="61264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7F2573-A439-4402-8ED9-02C561504C34}" type="datetimeFigureOut">
              <a:rPr lang="cs-CZ" smtClean="0"/>
              <a:pPr/>
              <a:t>24.9.2012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9D06058-DC3C-47AC-8E4C-D9C42B134ED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7F2573-A439-4402-8ED9-02C561504C34}" type="datetimeFigureOut">
              <a:rPr lang="cs-CZ" smtClean="0"/>
              <a:pPr/>
              <a:t>24.9.2012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D06058-DC3C-47AC-8E4C-D9C42B134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1752600" cy="5851525"/>
          </a:xfrm>
        </p:spPr>
        <p:txBody>
          <a:bodyPr vert="eaVert" anchor="b" anchorCtr="0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7F2573-A439-4402-8ED9-02C561504C34}" type="datetimeFigureOut">
              <a:rPr lang="cs-CZ" smtClean="0"/>
              <a:pPr/>
              <a:t>24.9.2012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D06058-DC3C-47AC-8E4C-D9C42B134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6200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8458200" y="0"/>
            <a:ext cx="6858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8458200" y="5486400"/>
            <a:ext cx="685800" cy="685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1788" y="5648960"/>
            <a:ext cx="548640" cy="396240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lIns="0" tIns="0" rIns="0" bIns="0" rtlCol="0" anchor="ctr"/>
          <a:lstStyle>
            <a:lvl1pPr algn="ctr">
              <a:defRPr sz="1800">
                <a:solidFill>
                  <a:srgbClr val="FFFFFF"/>
                </a:solidFill>
              </a:defRPr>
            </a:lvl1pPr>
          </a:lstStyle>
          <a:p>
            <a:fld id="{99D06058-DC3C-47AC-8E4C-D9C42B134ED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7586910" y="4048760"/>
            <a:ext cx="2367281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551351" y="1645920"/>
            <a:ext cx="2438399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447F2573-A439-4402-8ED9-02C561504C34}" type="datetimeFigureOut">
              <a:rPr lang="cs-CZ" smtClean="0"/>
              <a:pPr/>
              <a:t>24.9.2012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600" kern="1200" cap="none" spc="-100" baseline="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13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" Target="slide10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" Target="slide16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" Target="slide1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" Target="slide19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" Target="slide16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slide" Target="slide22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slide" Target="slide19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slide" Target="slide25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slide" Target="slide22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Teheran_conference-1943.jpg" TargetMode="External"/><Relationship Id="rId2" Type="http://schemas.openxmlformats.org/officeDocument/2006/relationships/hyperlink" Target="http://www.moderni-dejiny.cz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Soubor:Yalta_summit_1945_with_Churchill,_Roosevelt,_Stalin.jpg" TargetMode="External"/><Relationship Id="rId4" Type="http://schemas.openxmlformats.org/officeDocument/2006/relationships/hyperlink" Target="http://cs.wikipedia.org/wiki/Soubor:Bigthree-photofromjapanesewiki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190704949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Dějepis 8.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+ 9</a:t>
                      </a:r>
                      <a:r>
                        <a:rPr lang="cs-CZ" sz="2000" b="1" baseline="0" smtClean="0">
                          <a:latin typeface="Times New Roman"/>
                          <a:ea typeface="Calibri"/>
                          <a:cs typeface="Times New Roman"/>
                        </a:rPr>
                        <a:t>. 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VY_32_INOVACE_30_Velká aliance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Eva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000" baseline="0" dirty="0" err="1" smtClean="0">
                          <a:latin typeface="Times New Roman"/>
                          <a:ea typeface="Calibri"/>
                          <a:cs typeface="Times New Roman"/>
                        </a:rPr>
                        <a:t>Kuhnová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0127694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43609" y="776176"/>
            <a:ext cx="6878944" cy="51731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835696" y="2420888"/>
            <a:ext cx="5688632" cy="1200329"/>
          </a:xfrm>
          <a:prstGeom prst="rect">
            <a:avLst/>
          </a:prstGeom>
          <a:noFill/>
          <a:effectLst>
            <a:reflection blurRad="6350" stA="50000" endA="300" endPos="55500" dist="50800" dir="5400000" sy="-100000" algn="bl" rotWithShape="0"/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7200" dirty="0" smtClean="0">
                <a:solidFill>
                  <a:srgbClr val="FFC000"/>
                </a:solidFill>
              </a:rPr>
              <a:t>Velká aliance</a:t>
            </a:r>
            <a:endParaRPr lang="cs-CZ" sz="7200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2551550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Počátek vzniku Velké aliance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915816" y="3140968"/>
            <a:ext cx="1224136" cy="369332"/>
          </a:xfrm>
          <a:prstGeom prst="rect">
            <a:avLst/>
          </a:prstGeom>
          <a:noFill/>
          <a:ln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951220" y="3146109"/>
            <a:ext cx="864096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SSSR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94339" y="3140968"/>
            <a:ext cx="2449469" cy="369332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Od září 1941  členem i 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692516" y="2556865"/>
            <a:ext cx="1656184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Velká </a:t>
            </a:r>
            <a:r>
              <a:rPr lang="cs-CZ" dirty="0">
                <a:solidFill>
                  <a:srgbClr val="C00000"/>
                </a:solidFill>
              </a:rPr>
              <a:t>B</a:t>
            </a:r>
            <a:r>
              <a:rPr lang="cs-CZ" dirty="0" smtClean="0">
                <a:solidFill>
                  <a:srgbClr val="C00000"/>
                </a:solidFill>
              </a:rPr>
              <a:t>ritánie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599892" y="2538220"/>
            <a:ext cx="828092" cy="369332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USA +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235433" y="1814736"/>
            <a:ext cx="2808312" cy="369332"/>
          </a:xfrm>
          <a:prstGeom prst="rect">
            <a:avLst/>
          </a:prstGeom>
          <a:noFill/>
          <a:ln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692516" y="1814736"/>
            <a:ext cx="2039724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95536" y="2538220"/>
            <a:ext cx="3168352" cy="369332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 = základ </a:t>
            </a:r>
            <a:r>
              <a:rPr lang="cs-CZ" dirty="0"/>
              <a:t>protifašistické koalice 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4479915" y="1814736"/>
            <a:ext cx="1872208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Atlantická charta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80982" y="1814736"/>
            <a:ext cx="3342946" cy="369332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cs-CZ" b="1" dirty="0"/>
              <a:t>15.8. 1941  </a:t>
            </a:r>
            <a:r>
              <a:rPr lang="cs-CZ" dirty="0"/>
              <a:t>podepsán dokument 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394338" y="4363363"/>
            <a:ext cx="6841957" cy="369332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cs-CZ" u="sng" dirty="0"/>
              <a:t>závazek v boji proti fašistickým státům a neuzavírání separátních mírů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3809761" y="3679858"/>
            <a:ext cx="1236446" cy="369332"/>
          </a:xfrm>
          <a:prstGeom prst="rect">
            <a:avLst/>
          </a:prstGeom>
          <a:noFill/>
          <a:ln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95536" y="3717032"/>
            <a:ext cx="3251212" cy="369332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Postupně podepsalo deklaraci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479915" y="2553118"/>
            <a:ext cx="1976070" cy="369332"/>
          </a:xfrm>
          <a:prstGeom prst="rect">
            <a:avLst/>
          </a:prstGeom>
          <a:noFill/>
          <a:ln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809761" y="3717032"/>
            <a:ext cx="1213284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26 států</a:t>
            </a:r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403536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13" grpId="0"/>
      <p:bldP spid="2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Teheránská konference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Kdy? </a:t>
            </a:r>
            <a:r>
              <a:rPr lang="cs-CZ" dirty="0" smtClean="0"/>
              <a:t>	</a:t>
            </a:r>
          </a:p>
          <a:p>
            <a:r>
              <a:rPr lang="cs-CZ" dirty="0" smtClean="0"/>
              <a:t>	</a:t>
            </a:r>
          </a:p>
          <a:p>
            <a:r>
              <a:rPr lang="cs-CZ" b="1" dirty="0" smtClean="0"/>
              <a:t>Kdo ? </a:t>
            </a:r>
            <a:r>
              <a:rPr lang="cs-CZ" dirty="0" smtClean="0"/>
              <a:t>	</a:t>
            </a:r>
            <a:endParaRPr lang="cs-CZ" dirty="0"/>
          </a:p>
          <a:p>
            <a:r>
              <a:rPr lang="cs-CZ" dirty="0" smtClean="0"/>
              <a:t>USA 			F.D</a:t>
            </a:r>
            <a:r>
              <a:rPr lang="cs-CZ" dirty="0" smtClean="0"/>
              <a:t>. Roosevelt</a:t>
            </a:r>
            <a:endParaRPr lang="cs-CZ" dirty="0" smtClean="0"/>
          </a:p>
          <a:p>
            <a:r>
              <a:rPr lang="cs-CZ" dirty="0" smtClean="0"/>
              <a:t>Velká Británie	W. Churchill</a:t>
            </a:r>
          </a:p>
          <a:p>
            <a:r>
              <a:rPr lang="cs-CZ" dirty="0" smtClean="0"/>
              <a:t>SSSR 		J.V. Stalin</a:t>
            </a:r>
          </a:p>
          <a:p>
            <a:endParaRPr lang="cs-CZ" dirty="0" smtClean="0"/>
          </a:p>
          <a:p>
            <a:r>
              <a:rPr lang="cs-CZ" b="1" dirty="0" smtClean="0"/>
              <a:t>O čem?</a:t>
            </a:r>
          </a:p>
          <a:p>
            <a:r>
              <a:rPr lang="cs-CZ" dirty="0" smtClean="0"/>
              <a:t>Konečný útok proti Německu v Evropě</a:t>
            </a:r>
          </a:p>
          <a:p>
            <a:r>
              <a:rPr lang="cs-CZ" dirty="0" smtClean="0"/>
              <a:t>V roce 1944 </a:t>
            </a:r>
            <a:r>
              <a:rPr lang="cs-CZ" u="sng" dirty="0" smtClean="0"/>
              <a:t>otevření tzv. druhé fronty </a:t>
            </a:r>
            <a:r>
              <a:rPr lang="cs-CZ" dirty="0" smtClean="0"/>
              <a:t>ve </a:t>
            </a:r>
            <a:r>
              <a:rPr lang="cs-CZ" dirty="0" smtClean="0"/>
              <a:t>Francii !!!</a:t>
            </a:r>
          </a:p>
          <a:p>
            <a:endParaRPr lang="cs-CZ" dirty="0" smtClean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52120" y="3140968"/>
            <a:ext cx="2552255" cy="19213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576050" y="1628800"/>
            <a:ext cx="42484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l</a:t>
            </a:r>
            <a:r>
              <a:rPr lang="cs-CZ" sz="2000" dirty="0" smtClean="0"/>
              <a:t>istopad </a:t>
            </a:r>
            <a:r>
              <a:rPr lang="cs-CZ" sz="2000" dirty="0" smtClean="0"/>
              <a:t>- prosinec </a:t>
            </a:r>
            <a:r>
              <a:rPr lang="cs-CZ" sz="2000" dirty="0"/>
              <a:t>1943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576050" y="2379855"/>
            <a:ext cx="389869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h</a:t>
            </a:r>
            <a:r>
              <a:rPr lang="cs-CZ" sz="2000" dirty="0" smtClean="0"/>
              <a:t>lavní </a:t>
            </a:r>
            <a:r>
              <a:rPr lang="cs-CZ" sz="2000" dirty="0"/>
              <a:t>představitelé tzv. Velké trojky</a:t>
            </a:r>
          </a:p>
        </p:txBody>
      </p:sp>
    </p:spTree>
    <p:extLst>
      <p:ext uri="{BB962C8B-B14F-4D97-AF65-F5344CB8AC3E}">
        <p14:creationId xmlns:p14="http://schemas.microsoft.com/office/powerpoint/2010/main" xmlns="" val="30765575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Jaltská konference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/>
              <a:t>Kdy?			</a:t>
            </a:r>
          </a:p>
          <a:p>
            <a:endParaRPr lang="cs-CZ" b="1" dirty="0"/>
          </a:p>
          <a:p>
            <a:r>
              <a:rPr lang="cs-CZ" b="1" dirty="0" smtClean="0"/>
              <a:t>Kdo?</a:t>
            </a:r>
          </a:p>
          <a:p>
            <a:r>
              <a:rPr lang="cs-CZ" dirty="0"/>
              <a:t>USA 			</a:t>
            </a:r>
            <a:r>
              <a:rPr lang="cs-CZ" dirty="0" smtClean="0"/>
              <a:t>F.D. Roosevelt</a:t>
            </a:r>
            <a:endParaRPr lang="cs-CZ" dirty="0"/>
          </a:p>
          <a:p>
            <a:r>
              <a:rPr lang="cs-CZ" dirty="0"/>
              <a:t>Velká Británie	W. Churchill</a:t>
            </a:r>
          </a:p>
          <a:p>
            <a:r>
              <a:rPr lang="cs-CZ" dirty="0"/>
              <a:t>SSSR 		J.V. </a:t>
            </a:r>
            <a:r>
              <a:rPr lang="cs-CZ" dirty="0" smtClean="0"/>
              <a:t>Stalin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b="1" dirty="0" smtClean="0"/>
              <a:t>O čem?</a:t>
            </a:r>
          </a:p>
          <a:p>
            <a:r>
              <a:rPr lang="cs-CZ" dirty="0" smtClean="0"/>
              <a:t>Bezpodmínečná kapitulace Německa a Japonska</a:t>
            </a:r>
          </a:p>
          <a:p>
            <a:r>
              <a:rPr lang="cs-CZ" dirty="0" smtClean="0"/>
              <a:t>SSSR do 3 měsíců po skončení války v Evropě vyhlásí válku Japonsku</a:t>
            </a:r>
          </a:p>
          <a:p>
            <a:r>
              <a:rPr lang="cs-CZ" dirty="0" smtClean="0"/>
              <a:t>Nutnost potrestání válečných zločinců</a:t>
            </a:r>
          </a:p>
          <a:p>
            <a:pPr algn="ctr"/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76056" y="2780928"/>
            <a:ext cx="2391608" cy="16515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987824" y="1556792"/>
            <a:ext cx="18367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ú</a:t>
            </a:r>
            <a:r>
              <a:rPr lang="cs-CZ" sz="2000" dirty="0" smtClean="0"/>
              <a:t>nor </a:t>
            </a:r>
            <a:r>
              <a:rPr lang="cs-CZ" sz="2000" dirty="0"/>
              <a:t>1945</a:t>
            </a:r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4456361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Postupimská konference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b="1" dirty="0" smtClean="0"/>
              <a:t>Kdy?		</a:t>
            </a:r>
          </a:p>
          <a:p>
            <a:pPr marL="114300" indent="0">
              <a:buNone/>
            </a:pPr>
            <a:endParaRPr lang="cs-CZ" b="1" dirty="0"/>
          </a:p>
          <a:p>
            <a:r>
              <a:rPr lang="cs-CZ" b="1" dirty="0" smtClean="0"/>
              <a:t>Kdo?</a:t>
            </a:r>
          </a:p>
          <a:p>
            <a:pPr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400" dirty="0"/>
              <a:t>změna složení Velké trojky: </a:t>
            </a:r>
          </a:p>
          <a:p>
            <a:pPr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400" dirty="0" smtClean="0"/>
              <a:t>USA    </a:t>
            </a:r>
            <a:r>
              <a:rPr lang="cs-CZ" sz="2400" dirty="0" err="1" smtClean="0"/>
              <a:t>Harry</a:t>
            </a:r>
            <a:r>
              <a:rPr lang="cs-CZ" sz="2400" dirty="0" smtClean="0"/>
              <a:t> </a:t>
            </a:r>
            <a:r>
              <a:rPr lang="cs-CZ" sz="2400" dirty="0"/>
              <a:t>Truman (Roosevelt v dubnu 1945 zemřel</a:t>
            </a:r>
            <a:r>
              <a:rPr lang="cs-CZ" sz="2400" dirty="0" smtClean="0"/>
              <a:t>)</a:t>
            </a:r>
          </a:p>
          <a:p>
            <a:pPr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400" dirty="0"/>
              <a:t> Velká  Británie    W. Churchill   (v průběhu konference </a:t>
            </a:r>
            <a:r>
              <a:rPr lang="cs-CZ" sz="2400" dirty="0" smtClean="0"/>
              <a:t>nahrazen)</a:t>
            </a:r>
          </a:p>
          <a:p>
            <a:pPr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400" dirty="0"/>
              <a:t>SSSR    J.V. </a:t>
            </a:r>
            <a:r>
              <a:rPr lang="cs-CZ" sz="2400" dirty="0" smtClean="0"/>
              <a:t>Stalin</a:t>
            </a:r>
          </a:p>
          <a:p>
            <a:pPr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sz="2400" dirty="0" smtClean="0"/>
          </a:p>
          <a:p>
            <a:pPr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sz="2400" dirty="0"/>
          </a:p>
          <a:p>
            <a:pPr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sz="2400" dirty="0"/>
          </a:p>
          <a:p>
            <a:pPr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000" dirty="0" smtClean="0"/>
              <a:t>C. </a:t>
            </a:r>
            <a:r>
              <a:rPr lang="cs-CZ" sz="2000" dirty="0" err="1" smtClean="0"/>
              <a:t>Attlee</a:t>
            </a:r>
            <a:r>
              <a:rPr lang="cs-CZ" sz="2000" dirty="0" smtClean="0"/>
              <a:t>, </a:t>
            </a:r>
            <a:r>
              <a:rPr lang="cs-CZ" sz="2000" dirty="0" err="1" smtClean="0"/>
              <a:t>H.Truman</a:t>
            </a:r>
            <a:r>
              <a:rPr lang="cs-CZ" sz="2000" dirty="0" smtClean="0"/>
              <a:t> a </a:t>
            </a:r>
            <a:r>
              <a:rPr lang="cs-CZ" sz="2000" dirty="0" err="1" smtClean="0"/>
              <a:t>J.V.Stalin</a:t>
            </a:r>
            <a:endParaRPr lang="cs-CZ" sz="2000" dirty="0" smtClean="0"/>
          </a:p>
          <a:p>
            <a:pPr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sz="2400" dirty="0" smtClean="0"/>
          </a:p>
          <a:p>
            <a:r>
              <a:rPr lang="cs-CZ" b="1" dirty="0" smtClean="0"/>
              <a:t>		</a:t>
            </a:r>
            <a:endParaRPr lang="cs-CZ" b="1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8024" y="4293096"/>
            <a:ext cx="2537197" cy="18125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6" name="Přímá spojnice se šipkou 5"/>
          <p:cNvCxnSpPr/>
          <p:nvPr/>
        </p:nvCxnSpPr>
        <p:spPr>
          <a:xfrm>
            <a:off x="3059832" y="5445224"/>
            <a:ext cx="144016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ovéPole 3"/>
          <p:cNvSpPr txBox="1"/>
          <p:nvPr/>
        </p:nvSpPr>
        <p:spPr>
          <a:xfrm>
            <a:off x="1835696" y="1556792"/>
            <a:ext cx="194421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17.7. - 2.8</a:t>
            </a:r>
            <a:r>
              <a:rPr lang="cs-CZ" sz="2000" dirty="0"/>
              <a:t>. 1945</a:t>
            </a:r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39876403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Jednání v Postupimi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dirty="0"/>
              <a:t>- potvrzení </a:t>
            </a:r>
            <a:r>
              <a:rPr lang="cs-CZ" b="1" dirty="0"/>
              <a:t>rozdělení Německa a Rakouska do </a:t>
            </a:r>
            <a:r>
              <a:rPr lang="cs-CZ" b="1" dirty="0" smtClean="0"/>
              <a:t>4 okupačních </a:t>
            </a:r>
            <a:r>
              <a:rPr lang="cs-CZ" b="1" dirty="0"/>
              <a:t>zón</a:t>
            </a:r>
          </a:p>
          <a:p>
            <a:pPr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dirty="0"/>
              <a:t>- spojenecká politika vůči </a:t>
            </a:r>
            <a:r>
              <a:rPr lang="cs-CZ" dirty="0" smtClean="0"/>
              <a:t>Německa = </a:t>
            </a:r>
            <a:r>
              <a:rPr lang="cs-CZ" b="1" dirty="0"/>
              <a:t>program </a:t>
            </a:r>
            <a:r>
              <a:rPr lang="cs-CZ" dirty="0" smtClean="0"/>
              <a:t>                      </a:t>
            </a:r>
            <a:r>
              <a:rPr lang="cs-CZ" b="1" dirty="0" smtClean="0"/>
              <a:t>čtyř D -  </a:t>
            </a:r>
            <a:r>
              <a:rPr lang="cs-CZ" b="1" dirty="0"/>
              <a:t>demilitarizace, denacifikace, demokratizace a demonopolizace</a:t>
            </a:r>
          </a:p>
          <a:p>
            <a:pPr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dirty="0"/>
              <a:t>- splácení reparací Německem formou surovin </a:t>
            </a:r>
            <a:r>
              <a:rPr lang="cs-CZ" dirty="0" smtClean="0"/>
              <a:t>a výrobků </a:t>
            </a:r>
            <a:r>
              <a:rPr lang="cs-CZ" dirty="0"/>
              <a:t>(velmoci je uplatňují ve svých okupačních zónách)</a:t>
            </a:r>
          </a:p>
          <a:p>
            <a:pPr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dirty="0"/>
              <a:t>- </a:t>
            </a:r>
            <a:r>
              <a:rPr lang="cs-CZ" b="1" dirty="0"/>
              <a:t>polské hranice</a:t>
            </a:r>
            <a:r>
              <a:rPr lang="cs-CZ" dirty="0"/>
              <a:t> stanoveny na hranici </a:t>
            </a:r>
            <a:r>
              <a:rPr lang="cs-CZ" dirty="0" smtClean="0"/>
              <a:t>Odra - Nisa</a:t>
            </a:r>
            <a:r>
              <a:rPr lang="cs-CZ" dirty="0"/>
              <a:t>, oblast východního Pruska a Kaliningrad ve </a:t>
            </a:r>
            <a:r>
              <a:rPr lang="cs-CZ" dirty="0" smtClean="0"/>
              <a:t>prospěch SSSR</a:t>
            </a:r>
            <a:endParaRPr lang="cs-CZ" dirty="0"/>
          </a:p>
          <a:p>
            <a:pPr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406874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spcAft>
                <a:spcPts val="1425"/>
              </a:spcAft>
            </a:pPr>
            <a:r>
              <a:rPr lang="cs-CZ" sz="2400" dirty="0"/>
              <a:t>- rozhodnutí o provedení </a:t>
            </a:r>
            <a:r>
              <a:rPr lang="cs-CZ" sz="2400" b="1" dirty="0"/>
              <a:t>odsunu německého obyvatelstva</a:t>
            </a:r>
            <a:r>
              <a:rPr lang="cs-CZ" sz="2400" dirty="0"/>
              <a:t> z Polska, Československa a Maďarska (aktivita Beneše)</a:t>
            </a:r>
          </a:p>
          <a:p>
            <a:pPr>
              <a:spcAft>
                <a:spcPts val="1425"/>
              </a:spcAft>
            </a:pPr>
            <a:r>
              <a:rPr lang="cs-CZ" sz="2400" dirty="0"/>
              <a:t>- </a:t>
            </a:r>
            <a:r>
              <a:rPr lang="cs-CZ" sz="2400" b="1" dirty="0"/>
              <a:t>potrestání válečných zločinců</a:t>
            </a:r>
          </a:p>
          <a:p>
            <a:pPr>
              <a:spcAft>
                <a:spcPts val="1425"/>
              </a:spcAft>
            </a:pPr>
            <a:r>
              <a:rPr lang="cs-CZ" sz="2400" dirty="0"/>
              <a:t>- ustanovena </a:t>
            </a:r>
            <a:r>
              <a:rPr lang="cs-CZ" sz="2400" b="1" u="sng" dirty="0"/>
              <a:t>Rada ministrů zahraničních věcí</a:t>
            </a:r>
            <a:r>
              <a:rPr lang="cs-CZ" sz="2400" dirty="0"/>
              <a:t> složená ze zástupců Číny, Francie, USA, SSSR  </a:t>
            </a:r>
            <a:r>
              <a:rPr lang="cs-CZ" sz="2400" dirty="0" smtClean="0"/>
              <a:t>a </a:t>
            </a:r>
            <a:r>
              <a:rPr lang="cs-CZ" sz="2400" dirty="0"/>
              <a:t>Velké Británie + dostala </a:t>
            </a:r>
            <a:r>
              <a:rPr lang="cs-CZ" sz="2400" b="1" dirty="0"/>
              <a:t>úkol připravit mírové smlouvy s poraženými státy</a:t>
            </a:r>
            <a:r>
              <a:rPr lang="cs-CZ" sz="2400" dirty="0"/>
              <a:t> - Rumunskem, Bulharskem, Maďarskem a Finskem</a:t>
            </a:r>
          </a:p>
          <a:p>
            <a:pPr>
              <a:spcAft>
                <a:spcPts val="1425"/>
              </a:spcAft>
            </a:pPr>
            <a:r>
              <a:rPr lang="cs-CZ" sz="2400" dirty="0"/>
              <a:t>=&gt; konference v Postupimi byla poznamenána ještě „</a:t>
            </a:r>
            <a:r>
              <a:rPr lang="cs-CZ" sz="2400" dirty="0" err="1"/>
              <a:t>rooseveltovským</a:t>
            </a:r>
            <a:r>
              <a:rPr lang="cs-CZ" sz="2400" dirty="0"/>
              <a:t> duchem“ americké zahraniční </a:t>
            </a:r>
            <a:r>
              <a:rPr lang="cs-CZ" sz="2400" dirty="0" smtClean="0"/>
              <a:t>politiky -  Stalinovi </a:t>
            </a:r>
            <a:r>
              <a:rPr lang="cs-CZ" sz="2400" dirty="0"/>
              <a:t>je třeba ustoupit v zájmu zachování spojenectví a také strachem z možné obnovy nedemokratického Německa…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402659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Znáš správnou odpověď 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153103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426170"/>
          </a:xfrm>
        </p:spPr>
        <p:txBody>
          <a:bodyPr/>
          <a:lstStyle/>
          <a:p>
            <a:r>
              <a:rPr lang="cs-CZ" dirty="0" smtClean="0"/>
              <a:t>Vyber chronologicky správně řazená jednání Velké trojky: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1815346913"/>
              </p:ext>
            </p:extLst>
          </p:nvPr>
        </p:nvGraphicFramePr>
        <p:xfrm>
          <a:off x="457200" y="2132856"/>
          <a:ext cx="7620000" cy="42679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25090150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Správně, postup dál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Šipka doprava 3">
            <a:hlinkClick r:id="rId2" action="ppaction://hlinksldjump"/>
          </p:cNvPr>
          <p:cNvSpPr/>
          <p:nvPr/>
        </p:nvSpPr>
        <p:spPr>
          <a:xfrm>
            <a:off x="1115616" y="2636912"/>
            <a:ext cx="6336704" cy="259228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504612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Špatně, vrať se na otázku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Šipka doprava 3">
            <a:hlinkClick r:id="rId2" action="ppaction://hlinksldjump"/>
          </p:cNvPr>
          <p:cNvSpPr/>
          <p:nvPr/>
        </p:nvSpPr>
        <p:spPr>
          <a:xfrm rot="10800000">
            <a:off x="1115616" y="2636912"/>
            <a:ext cx="6336704" cy="2592288"/>
          </a:xfrm>
          <a:prstGeom prst="rightArrow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40068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Otevření tzv.  druhé fronty bylo dohodnuto na konferenci: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2414854354"/>
              </p:ext>
            </p:extLst>
          </p:nvPr>
        </p:nvGraphicFramePr>
        <p:xfrm>
          <a:off x="457200" y="1600200"/>
          <a:ext cx="7620000" cy="4800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33804352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Správně, postup dál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Šipka doprava 3">
            <a:hlinkClick r:id="rId2" action="ppaction://hlinksldjump"/>
          </p:cNvPr>
          <p:cNvSpPr/>
          <p:nvPr/>
        </p:nvSpPr>
        <p:spPr>
          <a:xfrm>
            <a:off x="1115616" y="2636912"/>
            <a:ext cx="6336704" cy="259228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9535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Špatně, vrať se na otázku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Šipka doprava 3">
            <a:hlinkClick r:id="rId2" action="ppaction://hlinksldjump"/>
          </p:cNvPr>
          <p:cNvSpPr/>
          <p:nvPr/>
        </p:nvSpPr>
        <p:spPr>
          <a:xfrm rot="10800000">
            <a:off x="1115616" y="2636912"/>
            <a:ext cx="6336704" cy="2592288"/>
          </a:xfrm>
          <a:prstGeom prst="rightArrow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773877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SSSR slíbil vstup do války  s Japonskem na konferenci: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2339556101"/>
              </p:ext>
            </p:extLst>
          </p:nvPr>
        </p:nvGraphicFramePr>
        <p:xfrm>
          <a:off x="457200" y="1600200"/>
          <a:ext cx="7620000" cy="4800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15275094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Správně, postup dál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Šipka doprava 3">
            <a:hlinkClick r:id="rId2" action="ppaction://hlinksldjump"/>
          </p:cNvPr>
          <p:cNvSpPr/>
          <p:nvPr/>
        </p:nvSpPr>
        <p:spPr>
          <a:xfrm>
            <a:off x="1115616" y="2636912"/>
            <a:ext cx="6336704" cy="259228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9535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Špatně, vrať se na otázku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Šipka doprava 3">
            <a:hlinkClick r:id="rId2" action="ppaction://hlinksldjump"/>
          </p:cNvPr>
          <p:cNvSpPr/>
          <p:nvPr/>
        </p:nvSpPr>
        <p:spPr>
          <a:xfrm rot="10800000">
            <a:off x="1115616" y="2636912"/>
            <a:ext cx="6336704" cy="2592288"/>
          </a:xfrm>
          <a:prstGeom prst="rightArrow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773877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Atomovou bombu ve 2. světové válce použil:</a:t>
            </a:r>
            <a:br>
              <a:rPr lang="cs-CZ" dirty="0" smtClean="0"/>
            </a:b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3501169720"/>
              </p:ext>
            </p:extLst>
          </p:nvPr>
        </p:nvGraphicFramePr>
        <p:xfrm>
          <a:off x="457200" y="1600200"/>
          <a:ext cx="7620000" cy="4800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23688907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Správně, postup dál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Šipka doprava 3">
            <a:hlinkClick r:id="rId2" action="ppaction://hlinksldjump"/>
          </p:cNvPr>
          <p:cNvSpPr/>
          <p:nvPr/>
        </p:nvSpPr>
        <p:spPr>
          <a:xfrm>
            <a:off x="1115616" y="2636912"/>
            <a:ext cx="6336704" cy="259228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9535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Špatně, vrať se na otázku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Šipka doprava 3">
            <a:hlinkClick r:id="rId2" action="ppaction://hlinksldjump"/>
          </p:cNvPr>
          <p:cNvSpPr/>
          <p:nvPr/>
        </p:nvSpPr>
        <p:spPr>
          <a:xfrm rot="10800000">
            <a:off x="1115616" y="2636912"/>
            <a:ext cx="6336704" cy="2592288"/>
          </a:xfrm>
          <a:prstGeom prst="rightArrow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773877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2146250"/>
          </a:xfrm>
        </p:spPr>
        <p:txBody>
          <a:bodyPr/>
          <a:lstStyle/>
          <a:p>
            <a:r>
              <a:rPr lang="cs-CZ" dirty="0" smtClean="0"/>
              <a:t>V </a:t>
            </a:r>
            <a:r>
              <a:rPr lang="cs-CZ" dirty="0"/>
              <a:t>P</a:t>
            </a:r>
            <a:r>
              <a:rPr lang="cs-CZ" dirty="0" smtClean="0"/>
              <a:t>ostupimi zastupoval USA nový prezident. Znáš jeho jméno?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-2268760" y="2132856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graphicFrame>
        <p:nvGraphicFramePr>
          <p:cNvPr id="12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2054687917"/>
              </p:ext>
            </p:extLst>
          </p:nvPr>
        </p:nvGraphicFramePr>
        <p:xfrm>
          <a:off x="467544" y="2317522"/>
          <a:ext cx="7620000" cy="439991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40369994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Správně, </a:t>
            </a:r>
            <a:r>
              <a:rPr lang="cs-CZ" dirty="0" smtClean="0">
                <a:solidFill>
                  <a:srgbClr val="92D050"/>
                </a:solidFill>
              </a:rPr>
              <a:t>blahopřeji !!!</a:t>
            </a:r>
            <a:endParaRPr lang="cs-CZ" dirty="0">
              <a:solidFill>
                <a:srgbClr val="92D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Šipka doprava 3">
            <a:hlinkClick r:id="rId2" action="ppaction://hlinksldjump"/>
          </p:cNvPr>
          <p:cNvSpPr/>
          <p:nvPr/>
        </p:nvSpPr>
        <p:spPr>
          <a:xfrm>
            <a:off x="1115616" y="2636912"/>
            <a:ext cx="6336704" cy="259228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9535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Špatně, vrať se na otázku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Šipka doprava 3">
            <a:hlinkClick r:id="rId2" action="ppaction://hlinksldjump"/>
          </p:cNvPr>
          <p:cNvSpPr/>
          <p:nvPr/>
        </p:nvSpPr>
        <p:spPr>
          <a:xfrm rot="10800000">
            <a:off x="1115616" y="2636912"/>
            <a:ext cx="6336704" cy="2592288"/>
          </a:xfrm>
          <a:prstGeom prst="rightArrow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773877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88640"/>
            <a:ext cx="7620000" cy="1143000"/>
          </a:xfrm>
        </p:spPr>
        <p:txBody>
          <a:bodyPr/>
          <a:lstStyle/>
          <a:p>
            <a:r>
              <a:rPr lang="cs-CZ" dirty="0" smtClean="0"/>
              <a:t>                  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Dějepis, Nejnovější dějiny, 9. roč., J. Kuklík, J. Kocián, SPN Praha 2002</a:t>
            </a:r>
          </a:p>
          <a:p>
            <a:r>
              <a:rPr lang="cs-CZ" dirty="0"/>
              <a:t>Dějiny 20. Století, Dějepisné atlasy pro základní školy a víceletá gymnázia, Kartografie Praha 2002</a:t>
            </a:r>
          </a:p>
          <a:p>
            <a:r>
              <a:rPr lang="cs-CZ" u="sng" dirty="0"/>
              <a:t> </a:t>
            </a:r>
            <a:r>
              <a:rPr lang="cs-CZ" u="sng" dirty="0">
                <a:solidFill>
                  <a:schemeClr val="bg1"/>
                </a:solidFill>
                <a:hlinkClick r:id="rId2"/>
              </a:rPr>
              <a:t>http://www.moderni-dejiny.cz</a:t>
            </a:r>
            <a:r>
              <a:rPr lang="cs-CZ" u="sng" dirty="0" smtClean="0">
                <a:solidFill>
                  <a:schemeClr val="bg1"/>
                </a:solidFill>
                <a:hlinkClick r:id="rId2"/>
              </a:rPr>
              <a:t>/</a:t>
            </a:r>
            <a:endParaRPr lang="cs-CZ" u="sng" dirty="0" smtClean="0">
              <a:solidFill>
                <a:schemeClr val="bg1"/>
              </a:solidFill>
            </a:endParaRPr>
          </a:p>
          <a:p>
            <a:r>
              <a:rPr lang="cs-CZ" dirty="0" smtClean="0">
                <a:hlinkClick r:id="rId3"/>
              </a:rPr>
              <a:t>http</a:t>
            </a:r>
            <a:r>
              <a:rPr lang="cs-CZ" dirty="0">
                <a:hlinkClick r:id="rId3"/>
              </a:rPr>
              <a:t>://</a:t>
            </a:r>
            <a:r>
              <a:rPr lang="cs-CZ" dirty="0" smtClean="0">
                <a:hlinkClick r:id="rId3"/>
              </a:rPr>
              <a:t>cs.wikipedia.org/wiki/Soubor:Teheran_conference-1943.jpg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cs.wikipedia.org/wiki/Soubor:Bigthree-photofromjapanesewiki.jpg</a:t>
            </a:r>
            <a:endParaRPr lang="cs-CZ" dirty="0" smtClean="0"/>
          </a:p>
          <a:p>
            <a:r>
              <a:rPr lang="cs-CZ" dirty="0">
                <a:hlinkClick r:id="rId5"/>
              </a:rPr>
              <a:t>http://cs.wikipedia.org/wiki/Soubor:Yalta_summit_1945_with_Churchill,_Roosevelt,_</a:t>
            </a:r>
            <a:r>
              <a:rPr lang="cs-CZ" dirty="0" smtClean="0">
                <a:hlinkClick r:id="rId5"/>
              </a:rPr>
              <a:t>Stalin.jpg</a:t>
            </a:r>
            <a:endParaRPr lang="cs-CZ" dirty="0" smtClean="0"/>
          </a:p>
          <a:p>
            <a:r>
              <a:rPr lang="cs-CZ"/>
              <a:t>Vlastní zdroje</a:t>
            </a:r>
            <a:endParaRPr lang="cs-CZ" u="sng" dirty="0"/>
          </a:p>
        </p:txBody>
      </p:sp>
    </p:spTree>
    <p:extLst>
      <p:ext uri="{BB962C8B-B14F-4D97-AF65-F5344CB8AC3E}">
        <p14:creationId xmlns:p14="http://schemas.microsoft.com/office/powerpoint/2010/main" xmlns="" val="34697096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usedství">
  <a:themeElements>
    <a:clrScheme name="Sousedství">
      <a:dk1>
        <a:srgbClr val="2F2B20"/>
      </a:dk1>
      <a:lt1>
        <a:srgbClr val="FFFFFF"/>
      </a:lt1>
      <a:dk2>
        <a:srgbClr val="675E47"/>
      </a:dk2>
      <a:lt2>
        <a:srgbClr val="DFDCB7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Kancelář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ousedství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Adjacency</Template>
  <TotalTime>406</TotalTime>
  <Words>423</Words>
  <Application>Microsoft Office PowerPoint</Application>
  <PresentationFormat>Předvádění na obrazovce (4:3)</PresentationFormat>
  <Paragraphs>110</Paragraphs>
  <Slides>25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25</vt:i4>
      </vt:variant>
    </vt:vector>
  </HeadingPairs>
  <TitlesOfParts>
    <vt:vector size="26" baseType="lpstr">
      <vt:lpstr>Sousedství</vt:lpstr>
      <vt:lpstr>Snímek 1</vt:lpstr>
      <vt:lpstr>Snímek 2</vt:lpstr>
      <vt:lpstr>Počátek vzniku Velké aliance</vt:lpstr>
      <vt:lpstr>Teheránská konference </vt:lpstr>
      <vt:lpstr>Jaltská konference</vt:lpstr>
      <vt:lpstr>Postupimská konference</vt:lpstr>
      <vt:lpstr>Jednání v Postupimi</vt:lpstr>
      <vt:lpstr>Snímek 8</vt:lpstr>
      <vt:lpstr>Znáš správnou odpověď ?</vt:lpstr>
      <vt:lpstr>Vyber chronologicky správně řazená jednání Velké trojky:</vt:lpstr>
      <vt:lpstr>Správně, postup dál</vt:lpstr>
      <vt:lpstr>Špatně, vrať se na otázku</vt:lpstr>
      <vt:lpstr>Otevření tzv.  druhé fronty bylo dohodnuto na konferenci:</vt:lpstr>
      <vt:lpstr>Správně, postup dál</vt:lpstr>
      <vt:lpstr>Špatně, vrať se na otázku</vt:lpstr>
      <vt:lpstr>SSSR slíbil vstup do války  s Japonskem na konferenci:</vt:lpstr>
      <vt:lpstr>Správně, postup dál</vt:lpstr>
      <vt:lpstr>Špatně, vrať se na otázku</vt:lpstr>
      <vt:lpstr> Atomovou bombu ve 2. světové válce použil: </vt:lpstr>
      <vt:lpstr>Správně, postup dál</vt:lpstr>
      <vt:lpstr>Špatně, vrať se na otázku</vt:lpstr>
      <vt:lpstr>V Postupimi zastupoval USA nový prezident. Znáš jeho jméno?</vt:lpstr>
      <vt:lpstr>Správně, blahopřeji !!!</vt:lpstr>
      <vt:lpstr>Špatně, vrať se na otázku</vt:lpstr>
      <vt:lpstr>                  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Velká  aliance</dc:title>
  <dc:creator>OEM</dc:creator>
  <cp:lastModifiedBy>U1</cp:lastModifiedBy>
  <cp:revision>28</cp:revision>
  <dcterms:created xsi:type="dcterms:W3CDTF">2011-07-23T14:05:17Z</dcterms:created>
  <dcterms:modified xsi:type="dcterms:W3CDTF">2012-09-24T17:46:43Z</dcterms:modified>
</cp:coreProperties>
</file>