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480" y="-3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CD2CE1-AB8C-4FEB-BBB4-AB0A836937D6}" type="doc">
      <dgm:prSet loTypeId="urn:microsoft.com/office/officeart/2005/8/layout/vList5" loCatId="list" qsTypeId="urn:microsoft.com/office/officeart/2005/8/quickstyle/3d5" qsCatId="3D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52F9DA03-76DF-4205-B76A-5536CDFDEE67}">
      <dgm:prSet phldrT="[Text]"/>
      <dgm:spPr/>
      <dgm:t>
        <a:bodyPr/>
        <a:lstStyle/>
        <a:p>
          <a:r>
            <a:rPr lang="cs-CZ" dirty="0" smtClean="0"/>
            <a:t>Název školy</a:t>
          </a:r>
          <a:endParaRPr lang="cs-CZ" dirty="0"/>
        </a:p>
      </dgm:t>
    </dgm:pt>
    <dgm:pt modelId="{B0923E17-70CC-4D1C-885C-C3F700886D86}" type="parTrans" cxnId="{723F1705-DB4B-425E-B671-561E52C49349}">
      <dgm:prSet/>
      <dgm:spPr/>
      <dgm:t>
        <a:bodyPr/>
        <a:lstStyle/>
        <a:p>
          <a:endParaRPr lang="cs-CZ"/>
        </a:p>
      </dgm:t>
    </dgm:pt>
    <dgm:pt modelId="{5CFD5EE9-1B01-4B8C-899D-F82791788823}" type="sibTrans" cxnId="{723F1705-DB4B-425E-B671-561E52C49349}">
      <dgm:prSet/>
      <dgm:spPr/>
      <dgm:t>
        <a:bodyPr/>
        <a:lstStyle/>
        <a:p>
          <a:endParaRPr lang="cs-CZ"/>
        </a:p>
      </dgm:t>
    </dgm:pt>
    <dgm:pt modelId="{0A4E6794-A4B6-415B-9D7F-CB20CDF62EBC}">
      <dgm:prSet phldrT="[Text]"/>
      <dgm:spPr/>
      <dgm:t>
        <a:bodyPr/>
        <a:lstStyle/>
        <a:p>
          <a:r>
            <a:rPr lang="cs-CZ" dirty="0" smtClean="0"/>
            <a:t>ZŠ a MŠ Březno</a:t>
          </a:r>
          <a:endParaRPr lang="cs-CZ" dirty="0"/>
        </a:p>
      </dgm:t>
    </dgm:pt>
    <dgm:pt modelId="{7C61B4CC-9A39-469E-9B6F-8E4E80C17740}" type="parTrans" cxnId="{83FCD0A4-E8A2-46A1-866C-AB737C6C61A7}">
      <dgm:prSet/>
      <dgm:spPr/>
      <dgm:t>
        <a:bodyPr/>
        <a:lstStyle/>
        <a:p>
          <a:endParaRPr lang="cs-CZ"/>
        </a:p>
      </dgm:t>
    </dgm:pt>
    <dgm:pt modelId="{BBC5BEC7-A352-461C-A83E-32934FDEBAFA}" type="sibTrans" cxnId="{83FCD0A4-E8A2-46A1-866C-AB737C6C61A7}">
      <dgm:prSet/>
      <dgm:spPr/>
      <dgm:t>
        <a:bodyPr/>
        <a:lstStyle/>
        <a:p>
          <a:endParaRPr lang="cs-CZ"/>
        </a:p>
      </dgm:t>
    </dgm:pt>
    <dgm:pt modelId="{8D2BADDC-B481-4AB3-A9BD-42CE8692B71F}">
      <dgm:prSet phldrT="[Text]"/>
      <dgm:spPr/>
      <dgm:t>
        <a:bodyPr/>
        <a:lstStyle/>
        <a:p>
          <a:r>
            <a:rPr lang="cs-CZ" dirty="0" smtClean="0"/>
            <a:t>Autor:</a:t>
          </a:r>
        </a:p>
        <a:p>
          <a:r>
            <a:rPr lang="cs-CZ" dirty="0" smtClean="0"/>
            <a:t>Název:</a:t>
          </a:r>
          <a:endParaRPr lang="cs-CZ" dirty="0"/>
        </a:p>
      </dgm:t>
    </dgm:pt>
    <dgm:pt modelId="{71ECE34E-8F92-4022-BF8D-E14F12C6DE02}" type="parTrans" cxnId="{6591AB96-2ECC-4B1E-B2D5-03B1DAE9A33F}">
      <dgm:prSet/>
      <dgm:spPr/>
      <dgm:t>
        <a:bodyPr/>
        <a:lstStyle/>
        <a:p>
          <a:endParaRPr lang="cs-CZ"/>
        </a:p>
      </dgm:t>
    </dgm:pt>
    <dgm:pt modelId="{BF79DEB5-8337-4672-BEF6-F642735601E6}" type="sibTrans" cxnId="{6591AB96-2ECC-4B1E-B2D5-03B1DAE9A33F}">
      <dgm:prSet/>
      <dgm:spPr/>
      <dgm:t>
        <a:bodyPr/>
        <a:lstStyle/>
        <a:p>
          <a:endParaRPr lang="cs-CZ"/>
        </a:p>
      </dgm:t>
    </dgm:pt>
    <dgm:pt modelId="{9A79E4B0-5B5A-46AB-9450-37951651E545}">
      <dgm:prSet phldrT="[Text]"/>
      <dgm:spPr/>
      <dgm:t>
        <a:bodyPr/>
        <a:lstStyle/>
        <a:p>
          <a:r>
            <a:rPr lang="cs-CZ" dirty="0" smtClean="0"/>
            <a:t>Iveta Plíšková</a:t>
          </a:r>
          <a:endParaRPr lang="cs-CZ" dirty="0"/>
        </a:p>
      </dgm:t>
    </dgm:pt>
    <dgm:pt modelId="{E72F7134-2B16-4995-9668-FFC874924F8B}" type="parTrans" cxnId="{4D215FFF-6443-427B-B4CA-9DAE7F9B5BAD}">
      <dgm:prSet/>
      <dgm:spPr/>
      <dgm:t>
        <a:bodyPr/>
        <a:lstStyle/>
        <a:p>
          <a:endParaRPr lang="cs-CZ"/>
        </a:p>
      </dgm:t>
    </dgm:pt>
    <dgm:pt modelId="{C3990407-918D-43B3-9C84-DF097F31828B}" type="sibTrans" cxnId="{4D215FFF-6443-427B-B4CA-9DAE7F9B5BAD}">
      <dgm:prSet/>
      <dgm:spPr/>
      <dgm:t>
        <a:bodyPr/>
        <a:lstStyle/>
        <a:p>
          <a:endParaRPr lang="cs-CZ"/>
        </a:p>
      </dgm:t>
    </dgm:pt>
    <dgm:pt modelId="{6CFC156F-DE86-4740-91F7-11AB71CB66CF}">
      <dgm:prSet phldrT="[Text]"/>
      <dgm:spPr/>
      <dgm:t>
        <a:bodyPr/>
        <a:lstStyle/>
        <a:p>
          <a:r>
            <a:rPr lang="cs-CZ" dirty="0" smtClean="0"/>
            <a:t>VY_52_SLOVNÍ ÚLOHY</a:t>
          </a:r>
          <a:endParaRPr lang="cs-CZ" dirty="0"/>
        </a:p>
      </dgm:t>
    </dgm:pt>
    <dgm:pt modelId="{E22D2D43-3441-4BD4-A992-CFD5D02DD000}" type="parTrans" cxnId="{BBC0EBBC-6939-4628-8859-AC11DC2E3A46}">
      <dgm:prSet/>
      <dgm:spPr/>
      <dgm:t>
        <a:bodyPr/>
        <a:lstStyle/>
        <a:p>
          <a:endParaRPr lang="cs-CZ"/>
        </a:p>
      </dgm:t>
    </dgm:pt>
    <dgm:pt modelId="{0BB57CD3-3FEF-4D4C-9A7D-1B07FD9A4A60}" type="sibTrans" cxnId="{BBC0EBBC-6939-4628-8859-AC11DC2E3A46}">
      <dgm:prSet/>
      <dgm:spPr/>
      <dgm:t>
        <a:bodyPr/>
        <a:lstStyle/>
        <a:p>
          <a:endParaRPr lang="cs-CZ"/>
        </a:p>
      </dgm:t>
    </dgm:pt>
    <dgm:pt modelId="{C2D0405A-2992-4070-A72A-A2D9C3F725A1}">
      <dgm:prSet phldrT="[Text]"/>
      <dgm:spPr/>
      <dgm:t>
        <a:bodyPr/>
        <a:lstStyle/>
        <a:p>
          <a:r>
            <a:rPr lang="cs-CZ" dirty="0" smtClean="0"/>
            <a:t>Téma:</a:t>
          </a:r>
        </a:p>
        <a:p>
          <a:r>
            <a:rPr lang="cs-CZ" dirty="0" smtClean="0"/>
            <a:t>Číslo projektu:</a:t>
          </a:r>
          <a:endParaRPr lang="cs-CZ" dirty="0"/>
        </a:p>
      </dgm:t>
    </dgm:pt>
    <dgm:pt modelId="{2900A093-ED6F-451C-B822-557449BF39D9}" type="parTrans" cxnId="{2C73C46B-6542-4D8A-A1EC-4A1555BCDD90}">
      <dgm:prSet/>
      <dgm:spPr/>
      <dgm:t>
        <a:bodyPr/>
        <a:lstStyle/>
        <a:p>
          <a:endParaRPr lang="cs-CZ"/>
        </a:p>
      </dgm:t>
    </dgm:pt>
    <dgm:pt modelId="{825E7806-23D2-491A-A302-9A866DAB6330}" type="sibTrans" cxnId="{2C73C46B-6542-4D8A-A1EC-4A1555BCDD90}">
      <dgm:prSet/>
      <dgm:spPr/>
      <dgm:t>
        <a:bodyPr/>
        <a:lstStyle/>
        <a:p>
          <a:endParaRPr lang="cs-CZ"/>
        </a:p>
      </dgm:t>
    </dgm:pt>
    <dgm:pt modelId="{557C8C13-9CA4-4168-95BA-1B673EAD8072}">
      <dgm:prSet phldrT="[Text]"/>
      <dgm:spPr/>
      <dgm:t>
        <a:bodyPr/>
        <a:lstStyle/>
        <a:p>
          <a:r>
            <a:rPr lang="cs-CZ" dirty="0" smtClean="0"/>
            <a:t>CZ.1.07/1.4.00/21.0360</a:t>
          </a:r>
          <a:endParaRPr lang="cs-CZ" dirty="0"/>
        </a:p>
      </dgm:t>
    </dgm:pt>
    <dgm:pt modelId="{7A2ABF23-3016-42DC-AC64-7CC0B51EDE04}" type="parTrans" cxnId="{550F357A-8B3E-4091-BA14-ED79697F2EB3}">
      <dgm:prSet/>
      <dgm:spPr/>
      <dgm:t>
        <a:bodyPr/>
        <a:lstStyle/>
        <a:p>
          <a:endParaRPr lang="cs-CZ"/>
        </a:p>
      </dgm:t>
    </dgm:pt>
    <dgm:pt modelId="{183BCE26-9917-44DF-933B-7A030E5C46F7}" type="sibTrans" cxnId="{550F357A-8B3E-4091-BA14-ED79697F2EB3}">
      <dgm:prSet/>
      <dgm:spPr/>
      <dgm:t>
        <a:bodyPr/>
        <a:lstStyle/>
        <a:p>
          <a:endParaRPr lang="cs-CZ"/>
        </a:p>
      </dgm:t>
    </dgm:pt>
    <dgm:pt modelId="{954E3B6C-FA85-445B-8099-6F4382A7456F}">
      <dgm:prSet phldrT="[Text]"/>
      <dgm:spPr/>
      <dgm:t>
        <a:bodyPr/>
        <a:lstStyle/>
        <a:p>
          <a:r>
            <a:rPr lang="cs-CZ" dirty="0" smtClean="0"/>
            <a:t>Slovní úlohy</a:t>
          </a:r>
          <a:endParaRPr lang="cs-CZ" dirty="0"/>
        </a:p>
      </dgm:t>
    </dgm:pt>
    <dgm:pt modelId="{014B7DFF-5FD6-4332-9ACE-A4D60BA12FFB}" type="sibTrans" cxnId="{47ADF5E8-715A-41C9-817C-36348929DB20}">
      <dgm:prSet/>
      <dgm:spPr/>
      <dgm:t>
        <a:bodyPr/>
        <a:lstStyle/>
        <a:p>
          <a:endParaRPr lang="cs-CZ"/>
        </a:p>
      </dgm:t>
    </dgm:pt>
    <dgm:pt modelId="{BA58B3B7-763A-4D53-8046-4EFAFEA3299E}" type="parTrans" cxnId="{47ADF5E8-715A-41C9-817C-36348929DB20}">
      <dgm:prSet/>
      <dgm:spPr/>
      <dgm:t>
        <a:bodyPr/>
        <a:lstStyle/>
        <a:p>
          <a:endParaRPr lang="cs-CZ"/>
        </a:p>
      </dgm:t>
    </dgm:pt>
    <dgm:pt modelId="{6F1D07CB-AD97-43A5-BCAE-BD61369D3B66}" type="pres">
      <dgm:prSet presAssocID="{40CD2CE1-AB8C-4FEB-BBB4-AB0A836937D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60E01F-4C3D-4A17-B0B9-BB955B9404AF}" type="pres">
      <dgm:prSet presAssocID="{52F9DA03-76DF-4205-B76A-5536CDFDEE67}" presName="linNode" presStyleCnt="0"/>
      <dgm:spPr/>
    </dgm:pt>
    <dgm:pt modelId="{E2F14243-6B7D-4A85-8C96-8F711F193692}" type="pres">
      <dgm:prSet presAssocID="{52F9DA03-76DF-4205-B76A-5536CDFDEE67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1BBE92-CC3A-4E6C-9712-D444FB101F2A}" type="pres">
      <dgm:prSet presAssocID="{52F9DA03-76DF-4205-B76A-5536CDFDEE67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7997F0-B1D1-4A73-A283-15B21AB51F54}" type="pres">
      <dgm:prSet presAssocID="{5CFD5EE9-1B01-4B8C-899D-F82791788823}" presName="sp" presStyleCnt="0"/>
      <dgm:spPr/>
    </dgm:pt>
    <dgm:pt modelId="{8DDFD1DD-E4A0-4E39-8D7C-D2BFFDEBE9F5}" type="pres">
      <dgm:prSet presAssocID="{8D2BADDC-B481-4AB3-A9BD-42CE8692B71F}" presName="linNode" presStyleCnt="0"/>
      <dgm:spPr/>
    </dgm:pt>
    <dgm:pt modelId="{6FC3F4E9-0C62-45A7-BE3D-FB03332B426E}" type="pres">
      <dgm:prSet presAssocID="{8D2BADDC-B481-4AB3-A9BD-42CE8692B71F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7928EA-D531-4C9C-B656-808585C6AFFF}" type="pres">
      <dgm:prSet presAssocID="{8D2BADDC-B481-4AB3-A9BD-42CE8692B71F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8349E7-B90C-4E62-B562-C2ED63380A35}" type="pres">
      <dgm:prSet presAssocID="{BF79DEB5-8337-4672-BEF6-F642735601E6}" presName="sp" presStyleCnt="0"/>
      <dgm:spPr/>
    </dgm:pt>
    <dgm:pt modelId="{A6004127-C3FD-41A4-8902-DDB22E4680C5}" type="pres">
      <dgm:prSet presAssocID="{C2D0405A-2992-4070-A72A-A2D9C3F725A1}" presName="linNode" presStyleCnt="0"/>
      <dgm:spPr/>
    </dgm:pt>
    <dgm:pt modelId="{5A37428A-48FA-4ED6-A99F-374DFD1DA375}" type="pres">
      <dgm:prSet presAssocID="{C2D0405A-2992-4070-A72A-A2D9C3F725A1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414594-AEE4-424E-A419-8CD753CA5A2A}" type="pres">
      <dgm:prSet presAssocID="{C2D0405A-2992-4070-A72A-A2D9C3F725A1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616B657-5439-4DEB-8D71-B3FC486331CE}" type="presOf" srcId="{40CD2CE1-AB8C-4FEB-BBB4-AB0A836937D6}" destId="{6F1D07CB-AD97-43A5-BCAE-BD61369D3B66}" srcOrd="0" destOrd="0" presId="urn:microsoft.com/office/officeart/2005/8/layout/vList5"/>
    <dgm:cxn modelId="{47ADF5E8-715A-41C9-817C-36348929DB20}" srcId="{C2D0405A-2992-4070-A72A-A2D9C3F725A1}" destId="{954E3B6C-FA85-445B-8099-6F4382A7456F}" srcOrd="0" destOrd="0" parTransId="{BA58B3B7-763A-4D53-8046-4EFAFEA3299E}" sibTransId="{014B7DFF-5FD6-4332-9ACE-A4D60BA12FFB}"/>
    <dgm:cxn modelId="{2C73C46B-6542-4D8A-A1EC-4A1555BCDD90}" srcId="{40CD2CE1-AB8C-4FEB-BBB4-AB0A836937D6}" destId="{C2D0405A-2992-4070-A72A-A2D9C3F725A1}" srcOrd="2" destOrd="0" parTransId="{2900A093-ED6F-451C-B822-557449BF39D9}" sibTransId="{825E7806-23D2-491A-A302-9A866DAB6330}"/>
    <dgm:cxn modelId="{DFB40BB3-16FB-4657-97D6-9AA22516A730}" type="presOf" srcId="{557C8C13-9CA4-4168-95BA-1B673EAD8072}" destId="{2E414594-AEE4-424E-A419-8CD753CA5A2A}" srcOrd="0" destOrd="1" presId="urn:microsoft.com/office/officeart/2005/8/layout/vList5"/>
    <dgm:cxn modelId="{069B98E8-2940-495F-BC87-C94FB076E5C7}" type="presOf" srcId="{8D2BADDC-B481-4AB3-A9BD-42CE8692B71F}" destId="{6FC3F4E9-0C62-45A7-BE3D-FB03332B426E}" srcOrd="0" destOrd="0" presId="urn:microsoft.com/office/officeart/2005/8/layout/vList5"/>
    <dgm:cxn modelId="{BBC0EBBC-6939-4628-8859-AC11DC2E3A46}" srcId="{8D2BADDC-B481-4AB3-A9BD-42CE8692B71F}" destId="{6CFC156F-DE86-4740-91F7-11AB71CB66CF}" srcOrd="1" destOrd="0" parTransId="{E22D2D43-3441-4BD4-A992-CFD5D02DD000}" sibTransId="{0BB57CD3-3FEF-4D4C-9A7D-1B07FD9A4A60}"/>
    <dgm:cxn modelId="{793C0659-0558-4B0F-9F10-A26853B0CB50}" type="presOf" srcId="{52F9DA03-76DF-4205-B76A-5536CDFDEE67}" destId="{E2F14243-6B7D-4A85-8C96-8F711F193692}" srcOrd="0" destOrd="0" presId="urn:microsoft.com/office/officeart/2005/8/layout/vList5"/>
    <dgm:cxn modelId="{60BBD5EB-CCA8-49B5-B2B9-23ABACFA8965}" type="presOf" srcId="{954E3B6C-FA85-445B-8099-6F4382A7456F}" destId="{2E414594-AEE4-424E-A419-8CD753CA5A2A}" srcOrd="0" destOrd="0" presId="urn:microsoft.com/office/officeart/2005/8/layout/vList5"/>
    <dgm:cxn modelId="{A6AC3956-330C-4273-B406-06248D37FCB8}" type="presOf" srcId="{C2D0405A-2992-4070-A72A-A2D9C3F725A1}" destId="{5A37428A-48FA-4ED6-A99F-374DFD1DA375}" srcOrd="0" destOrd="0" presId="urn:microsoft.com/office/officeart/2005/8/layout/vList5"/>
    <dgm:cxn modelId="{6591AB96-2ECC-4B1E-B2D5-03B1DAE9A33F}" srcId="{40CD2CE1-AB8C-4FEB-BBB4-AB0A836937D6}" destId="{8D2BADDC-B481-4AB3-A9BD-42CE8692B71F}" srcOrd="1" destOrd="0" parTransId="{71ECE34E-8F92-4022-BF8D-E14F12C6DE02}" sibTransId="{BF79DEB5-8337-4672-BEF6-F642735601E6}"/>
    <dgm:cxn modelId="{83FCD0A4-E8A2-46A1-866C-AB737C6C61A7}" srcId="{52F9DA03-76DF-4205-B76A-5536CDFDEE67}" destId="{0A4E6794-A4B6-415B-9D7F-CB20CDF62EBC}" srcOrd="0" destOrd="0" parTransId="{7C61B4CC-9A39-469E-9B6F-8E4E80C17740}" sibTransId="{BBC5BEC7-A352-461C-A83E-32934FDEBAFA}"/>
    <dgm:cxn modelId="{A5A2EF22-2774-45AA-B848-DCD19F2A9AFE}" type="presOf" srcId="{9A79E4B0-5B5A-46AB-9450-37951651E545}" destId="{1E7928EA-D531-4C9C-B656-808585C6AFFF}" srcOrd="0" destOrd="0" presId="urn:microsoft.com/office/officeart/2005/8/layout/vList5"/>
    <dgm:cxn modelId="{03C41CBD-9752-42BC-A566-79A737510C95}" type="presOf" srcId="{6CFC156F-DE86-4740-91F7-11AB71CB66CF}" destId="{1E7928EA-D531-4C9C-B656-808585C6AFFF}" srcOrd="0" destOrd="1" presId="urn:microsoft.com/office/officeart/2005/8/layout/vList5"/>
    <dgm:cxn modelId="{550F357A-8B3E-4091-BA14-ED79697F2EB3}" srcId="{C2D0405A-2992-4070-A72A-A2D9C3F725A1}" destId="{557C8C13-9CA4-4168-95BA-1B673EAD8072}" srcOrd="1" destOrd="0" parTransId="{7A2ABF23-3016-42DC-AC64-7CC0B51EDE04}" sibTransId="{183BCE26-9917-44DF-933B-7A030E5C46F7}"/>
    <dgm:cxn modelId="{55AE5233-3112-42CC-AA8E-5543E1B7A9F2}" type="presOf" srcId="{0A4E6794-A4B6-415B-9D7F-CB20CDF62EBC}" destId="{871BBE92-CC3A-4E6C-9712-D444FB101F2A}" srcOrd="0" destOrd="0" presId="urn:microsoft.com/office/officeart/2005/8/layout/vList5"/>
    <dgm:cxn modelId="{723F1705-DB4B-425E-B671-561E52C49349}" srcId="{40CD2CE1-AB8C-4FEB-BBB4-AB0A836937D6}" destId="{52F9DA03-76DF-4205-B76A-5536CDFDEE67}" srcOrd="0" destOrd="0" parTransId="{B0923E17-70CC-4D1C-885C-C3F700886D86}" sibTransId="{5CFD5EE9-1B01-4B8C-899D-F82791788823}"/>
    <dgm:cxn modelId="{4D215FFF-6443-427B-B4CA-9DAE7F9B5BAD}" srcId="{8D2BADDC-B481-4AB3-A9BD-42CE8692B71F}" destId="{9A79E4B0-5B5A-46AB-9450-37951651E545}" srcOrd="0" destOrd="0" parTransId="{E72F7134-2B16-4995-9668-FFC874924F8B}" sibTransId="{C3990407-918D-43B3-9C84-DF097F31828B}"/>
    <dgm:cxn modelId="{D5A3FAD7-6F0E-466E-AD7F-DC2DFEA06742}" type="presParOf" srcId="{6F1D07CB-AD97-43A5-BCAE-BD61369D3B66}" destId="{D060E01F-4C3D-4A17-B0B9-BB955B9404AF}" srcOrd="0" destOrd="0" presId="urn:microsoft.com/office/officeart/2005/8/layout/vList5"/>
    <dgm:cxn modelId="{9ED8D0B9-A018-4E6E-89D5-C9E9E84A238E}" type="presParOf" srcId="{D060E01F-4C3D-4A17-B0B9-BB955B9404AF}" destId="{E2F14243-6B7D-4A85-8C96-8F711F193692}" srcOrd="0" destOrd="0" presId="urn:microsoft.com/office/officeart/2005/8/layout/vList5"/>
    <dgm:cxn modelId="{DF2238C9-B2AD-4E1A-BE04-1B71EC0514D2}" type="presParOf" srcId="{D060E01F-4C3D-4A17-B0B9-BB955B9404AF}" destId="{871BBE92-CC3A-4E6C-9712-D444FB101F2A}" srcOrd="1" destOrd="0" presId="urn:microsoft.com/office/officeart/2005/8/layout/vList5"/>
    <dgm:cxn modelId="{F3E978A8-56CF-43A7-98E9-E534A303D8BB}" type="presParOf" srcId="{6F1D07CB-AD97-43A5-BCAE-BD61369D3B66}" destId="{F67997F0-B1D1-4A73-A283-15B21AB51F54}" srcOrd="1" destOrd="0" presId="urn:microsoft.com/office/officeart/2005/8/layout/vList5"/>
    <dgm:cxn modelId="{705C649C-1297-404E-AF4D-95364A28ABA6}" type="presParOf" srcId="{6F1D07CB-AD97-43A5-BCAE-BD61369D3B66}" destId="{8DDFD1DD-E4A0-4E39-8D7C-D2BFFDEBE9F5}" srcOrd="2" destOrd="0" presId="urn:microsoft.com/office/officeart/2005/8/layout/vList5"/>
    <dgm:cxn modelId="{FB662439-5296-4130-8016-037BB652A29C}" type="presParOf" srcId="{8DDFD1DD-E4A0-4E39-8D7C-D2BFFDEBE9F5}" destId="{6FC3F4E9-0C62-45A7-BE3D-FB03332B426E}" srcOrd="0" destOrd="0" presId="urn:microsoft.com/office/officeart/2005/8/layout/vList5"/>
    <dgm:cxn modelId="{29919D58-A895-40F4-BA0F-508EF62D7BB5}" type="presParOf" srcId="{8DDFD1DD-E4A0-4E39-8D7C-D2BFFDEBE9F5}" destId="{1E7928EA-D531-4C9C-B656-808585C6AFFF}" srcOrd="1" destOrd="0" presId="urn:microsoft.com/office/officeart/2005/8/layout/vList5"/>
    <dgm:cxn modelId="{E08E8F33-F634-4CAA-9119-D27269B9BFDA}" type="presParOf" srcId="{6F1D07CB-AD97-43A5-BCAE-BD61369D3B66}" destId="{D58349E7-B90C-4E62-B562-C2ED63380A35}" srcOrd="3" destOrd="0" presId="urn:microsoft.com/office/officeart/2005/8/layout/vList5"/>
    <dgm:cxn modelId="{9C7B81D3-8F77-4BEB-8C44-DA6F9322AD52}" type="presParOf" srcId="{6F1D07CB-AD97-43A5-BCAE-BD61369D3B66}" destId="{A6004127-C3FD-41A4-8902-DDB22E4680C5}" srcOrd="4" destOrd="0" presId="urn:microsoft.com/office/officeart/2005/8/layout/vList5"/>
    <dgm:cxn modelId="{26026056-E4A4-46C5-8FA2-777C069BB587}" type="presParOf" srcId="{A6004127-C3FD-41A4-8902-DDB22E4680C5}" destId="{5A37428A-48FA-4ED6-A99F-374DFD1DA375}" srcOrd="0" destOrd="0" presId="urn:microsoft.com/office/officeart/2005/8/layout/vList5"/>
    <dgm:cxn modelId="{7B1FAC2B-CD06-462B-B83C-8745FE5B068A}" type="presParOf" srcId="{A6004127-C3FD-41A4-8902-DDB22E4680C5}" destId="{2E414594-AEE4-424E-A419-8CD753CA5A2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Franklin Gothic Book"/>
              </a:defRPr>
            </a:lvl1pPr>
          </a:lstStyle>
          <a:p>
            <a:endParaRPr lang="cs-CZ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Franklin Gothic Book"/>
              </a:defRPr>
            </a:lvl1pPr>
          </a:lstStyle>
          <a:p>
            <a:fld id="{F998E5B0-0057-4851-B346-8A27752276A1}" type="datetimeFigureOut">
              <a:rPr lang="cs-CZ"/>
              <a:pPr/>
              <a:t>19.9.2012</a:t>
            </a:fld>
            <a:endParaRPr lang="cs-CZ"/>
          </a:p>
        </p:txBody>
      </p:sp>
      <p:sp>
        <p:nvSpPr>
          <p:cNvPr id="20484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04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Franklin Gothic Book"/>
              </a:defRPr>
            </a:lvl1pPr>
          </a:lstStyle>
          <a:p>
            <a:endParaRPr lang="cs-CZ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Franklin Gothic Book"/>
              </a:defRPr>
            </a:lvl1pPr>
          </a:lstStyle>
          <a:p>
            <a:fld id="{05E08B54-F1CA-4838-A65D-297702A802E5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Obrázky – Kliparty z galerie Microsoft Office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5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7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0"/>
          <p:cNvSpPr/>
          <p:nvPr/>
        </p:nvSpPr>
        <p:spPr>
          <a:xfrm>
            <a:off x="990600" y="1017588"/>
            <a:ext cx="7178675" cy="483076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11"/>
          <p:cNvSpPr/>
          <p:nvPr/>
        </p:nvSpPr>
        <p:spPr>
          <a:xfrm>
            <a:off x="990600" y="1009650"/>
            <a:ext cx="7180263" cy="4832350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0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435684">
            <a:off x="769938" y="701675"/>
            <a:ext cx="566737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4096196">
            <a:off x="7854950" y="749300"/>
            <a:ext cx="566738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88" y="5357813"/>
            <a:ext cx="121443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15084F-213B-465E-AE0B-24E73BA62A4A}" type="datetimeFigureOut">
              <a:rPr lang="cs-CZ"/>
              <a:pPr>
                <a:defRPr/>
              </a:pPr>
              <a:t>19.9.2012</a:t>
            </a:fld>
            <a:endParaRPr 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750" y="5357813"/>
            <a:ext cx="503396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475" y="5357813"/>
            <a:ext cx="554038" cy="3651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0DEF6C26-2BE8-4017-8F0F-07B8E5D995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F33AEF-E36C-48D7-8DD1-DA7848D47614}" type="datetimeFigureOut">
              <a:rPr lang="cs-CZ"/>
              <a:pPr>
                <a:defRPr/>
              </a:pPr>
              <a:t>19.9.2012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506970-EA29-4285-96BC-1D65CF837C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56475-F0AD-4724-AEA1-4BA1188BDD2A}" type="datetimeFigureOut">
              <a:rPr lang="cs-CZ"/>
              <a:pPr>
                <a:defRPr/>
              </a:pPr>
              <a:t>19.9.2012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2B7284-E0BC-4432-89EE-8A50C0CF73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254AB-9B6E-43F8-96AA-3AAB701770BD}" type="datetimeFigureOut">
              <a:rPr lang="cs-CZ"/>
              <a:pPr>
                <a:defRPr/>
              </a:pPr>
              <a:t>19.9.2012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F88D85-BA4B-4D84-BB65-2DDFED4992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DD68FD-0702-4D7E-9357-5E578FC314FF}" type="datetimeFigureOut">
              <a:rPr lang="cs-CZ"/>
              <a:pPr>
                <a:defRPr/>
              </a:pPr>
              <a:t>19.9.2012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0BB734-350A-485C-BC30-941279902D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5EE2E-1727-4089-8FB4-7BC8F55F8991}" type="datetimeFigureOut">
              <a:rPr lang="cs-CZ"/>
              <a:pPr>
                <a:defRPr/>
              </a:pPr>
              <a:t>19.9.2012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64E7F6-6A86-41B5-AD70-B301582DDC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53B9C-B3E7-45F5-85F0-059708967B6F}" type="datetimeFigureOut">
              <a:rPr lang="cs-CZ"/>
              <a:pPr>
                <a:defRPr/>
              </a:pPr>
              <a:t>19.9.2012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4F2A0-016B-49A1-8855-65ABBA75C2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6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8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15"/>
          <p:cNvSpPr/>
          <p:nvPr/>
        </p:nvSpPr>
        <p:spPr>
          <a:xfrm rot="60000">
            <a:off x="4468813" y="604838"/>
            <a:ext cx="3789362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Rectangle 16"/>
          <p:cNvSpPr/>
          <p:nvPr/>
        </p:nvSpPr>
        <p:spPr>
          <a:xfrm rot="60000">
            <a:off x="4471988" y="603250"/>
            <a:ext cx="3787775" cy="5722938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Rectangle 12"/>
          <p:cNvSpPr/>
          <p:nvPr/>
        </p:nvSpPr>
        <p:spPr>
          <a:xfrm rot="21540000">
            <a:off x="749300" y="576263"/>
            <a:ext cx="3789363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Rectangle 13"/>
          <p:cNvSpPr/>
          <p:nvPr/>
        </p:nvSpPr>
        <p:spPr>
          <a:xfrm rot="21540000">
            <a:off x="749300" y="576263"/>
            <a:ext cx="3789363" cy="5721350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435684">
            <a:off x="2371725" y="293688"/>
            <a:ext cx="566738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4096196">
            <a:off x="6280150" y="333375"/>
            <a:ext cx="566738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2063" y="5886450"/>
            <a:ext cx="12128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93B4DE-9D0E-445B-99E4-9F41729F9891}" type="datetimeFigureOut">
              <a:rPr lang="cs-CZ"/>
              <a:pPr>
                <a:defRPr/>
              </a:pPr>
              <a:t>19.9.2012</a:t>
            </a:fld>
            <a:endParaRPr lang="cs-CZ"/>
          </a:p>
        </p:txBody>
      </p:sp>
      <p:sp>
        <p:nvSpPr>
          <p:cNvPr id="16" name="Footer Placeholder 5"/>
          <p:cNvSpPr>
            <a:spLocks noGrp="1"/>
          </p:cNvSpPr>
          <p:nvPr>
            <p:ph type="ftr" sz="quarter" idx="11"/>
          </p:nvPr>
        </p:nvSpPr>
        <p:spPr>
          <a:xfrm rot="21540000">
            <a:off x="914400" y="5829300"/>
            <a:ext cx="352266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8088" y="5897563"/>
            <a:ext cx="55403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3C75F6-B4B6-48D6-9602-D78EA8C70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6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8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11"/>
          <p:cNvSpPr/>
          <p:nvPr/>
        </p:nvSpPr>
        <p:spPr>
          <a:xfrm rot="21540000">
            <a:off x="749300" y="576263"/>
            <a:ext cx="3789363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Rectangle 12"/>
          <p:cNvSpPr/>
          <p:nvPr/>
        </p:nvSpPr>
        <p:spPr>
          <a:xfrm rot="21540000">
            <a:off x="744538" y="576263"/>
            <a:ext cx="3789362" cy="5721350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Rectangle 28"/>
          <p:cNvSpPr/>
          <p:nvPr/>
        </p:nvSpPr>
        <p:spPr>
          <a:xfrm rot="60000">
            <a:off x="4468813" y="604838"/>
            <a:ext cx="3789362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Rectangle 29"/>
          <p:cNvSpPr/>
          <p:nvPr/>
        </p:nvSpPr>
        <p:spPr>
          <a:xfrm rot="60000">
            <a:off x="4464050" y="603250"/>
            <a:ext cx="3789363" cy="5722938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435684">
            <a:off x="2371725" y="293688"/>
            <a:ext cx="566738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4096196">
            <a:off x="6280150" y="333375"/>
            <a:ext cx="566738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238" y="5888038"/>
            <a:ext cx="121443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6E0501-6BAB-46D5-99B7-5DBEB3438117}" type="datetimeFigureOut">
              <a:rPr lang="cs-CZ"/>
              <a:pPr>
                <a:defRPr/>
              </a:pPr>
              <a:t>19.9.2012</a:t>
            </a:fld>
            <a:endParaRPr lang="cs-CZ"/>
          </a:p>
        </p:txBody>
      </p:sp>
      <p:sp>
        <p:nvSpPr>
          <p:cNvPr id="16" name="Footer Placeholder 5"/>
          <p:cNvSpPr>
            <a:spLocks noGrp="1"/>
          </p:cNvSpPr>
          <p:nvPr>
            <p:ph type="ftr" sz="quarter" idx="11"/>
          </p:nvPr>
        </p:nvSpPr>
        <p:spPr>
          <a:xfrm rot="21540000">
            <a:off x="914400" y="5830888"/>
            <a:ext cx="331946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850" y="5900738"/>
            <a:ext cx="55403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34381A-6F8E-4A64-B6B8-0889DF82E9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47D77A-9A41-4B61-B16E-75511694E3EC}" type="datetimeFigureOut">
              <a:rPr lang="cs-CZ"/>
              <a:pPr>
                <a:defRPr/>
              </a:pPr>
              <a:t>19.9.2012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11453C-FA3B-4BBE-B764-8C2BEB6F2C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E17BF4-440C-421D-918F-8CC402229375}" type="datetimeFigureOut">
              <a:rPr lang="cs-CZ"/>
              <a:pPr>
                <a:defRPr/>
              </a:pPr>
              <a:t>19.9.2012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D00FA7-2406-4602-850F-E0DBBDE10D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838" y="574675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838" y="576263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032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 rot="1435684">
            <a:off x="544513" y="273050"/>
            <a:ext cx="566737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 rot="4096196">
            <a:off x="8115300" y="298450"/>
            <a:ext cx="566738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34" name="Title Placeholder 1"/>
          <p:cNvSpPr>
            <a:spLocks noGrp="1"/>
          </p:cNvSpPr>
          <p:nvPr>
            <p:ph type="title"/>
          </p:nvPr>
        </p:nvSpPr>
        <p:spPr bwMode="auto">
          <a:xfrm>
            <a:off x="1095375" y="817563"/>
            <a:ext cx="6964363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463675" y="2119313"/>
            <a:ext cx="6196013" cy="360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775" y="5808663"/>
            <a:ext cx="1212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fld id="{4B4AAE05-35E8-4F99-969A-C34965B81A8F}" type="datetimeFigureOut">
              <a:rPr lang="cs-CZ"/>
              <a:pPr>
                <a:defRPr/>
              </a:pPr>
              <a:t>19.9.2012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0" y="5808663"/>
            <a:ext cx="5540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800" y="5808663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 smtClean="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fld id="{C49069C1-90AD-44CE-AA60-56A660CBDF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68" r:id="rId5"/>
    <p:sldLayoutId id="2147483667" r:id="rId6"/>
    <p:sldLayoutId id="2147483666" r:id="rId7"/>
    <p:sldLayoutId id="2147483673" r:id="rId8"/>
    <p:sldLayoutId id="2147483674" r:id="rId9"/>
    <p:sldLayoutId id="2147483665" r:id="rId10"/>
    <p:sldLayoutId id="214748366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 pitchFamily="66" charset="0"/>
        <a:buChar char="O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64465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547664" y="1052736"/>
          <a:ext cx="6096000" cy="5214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Picture 3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484438" y="5949950"/>
            <a:ext cx="3457575" cy="671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sah 2"/>
          <p:cNvSpPr>
            <a:spLocks noGrp="1"/>
          </p:cNvSpPr>
          <p:nvPr>
            <p:ph idx="1"/>
          </p:nvPr>
        </p:nvSpPr>
        <p:spPr>
          <a:xfrm>
            <a:off x="755650" y="1527175"/>
            <a:ext cx="8050213" cy="457200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Výukový program pro žáky 2. ročníku na 1. stupni ZŠ. </a:t>
            </a:r>
          </a:p>
          <a:p>
            <a:pPr>
              <a:buFont typeface="Arial" charset="0"/>
              <a:buChar char="•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Téma: Slovní úlohy. Možnost využití: interaktivní tabule.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Slovní úlohy</a:t>
            </a:r>
            <a:endParaRPr lang="cs-CZ" b="1" u="sng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Babička koupila v obchodě s textilem </a:t>
            </a:r>
            <a:r>
              <a:rPr lang="cs-CZ" dirty="0" smtClean="0">
                <a:solidFill>
                  <a:srgbClr val="FF0000"/>
                </a:solidFill>
              </a:rPr>
              <a:t>13 m červené látky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a </a:t>
            </a:r>
            <a:r>
              <a:rPr lang="cs-CZ" dirty="0" smtClean="0">
                <a:solidFill>
                  <a:srgbClr val="0070C0"/>
                </a:solidFill>
              </a:rPr>
              <a:t>20 m modré látky.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Kolik metrů látky koupila celkem?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zápis: </a:t>
            </a:r>
            <a:r>
              <a:rPr lang="cs-CZ" dirty="0" smtClean="0"/>
              <a:t>červené látky: 13 m</a:t>
            </a:r>
          </a:p>
          <a:p>
            <a:pPr marL="685800" lvl="2" indent="0" fontAlgn="auto">
              <a:spcAft>
                <a:spcPts val="0"/>
              </a:spcAft>
              <a:buFont typeface="Brush Script MT" pitchFamily="66" charset="0"/>
              <a:buNone/>
              <a:defRPr/>
            </a:pPr>
            <a:r>
              <a:rPr lang="cs-CZ" dirty="0" smtClean="0"/>
              <a:t>      </a:t>
            </a:r>
            <a:r>
              <a:rPr lang="cs-CZ" sz="2400" dirty="0" smtClean="0"/>
              <a:t>modré látky : 20 m</a:t>
            </a:r>
          </a:p>
          <a:p>
            <a:pPr marL="685800" lvl="2" indent="0" fontAlgn="auto">
              <a:spcAft>
                <a:spcPts val="0"/>
              </a:spcAft>
              <a:buFont typeface="Brush Script MT" pitchFamily="66" charset="0"/>
              <a:buNone/>
              <a:defRPr/>
            </a:pPr>
            <a:r>
              <a:rPr lang="cs-CZ" sz="2400" dirty="0"/>
              <a:t>	</a:t>
            </a:r>
            <a:r>
              <a:rPr lang="cs-CZ" sz="2400" dirty="0" smtClean="0"/>
              <a:t>   celkem : x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výpočet:</a:t>
            </a:r>
            <a:r>
              <a:rPr lang="cs-CZ" dirty="0" smtClean="0"/>
              <a:t> 13+20=33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dpověď:</a:t>
            </a:r>
            <a:r>
              <a:rPr lang="cs-CZ" dirty="0" smtClean="0"/>
              <a:t> Babička koupila </a:t>
            </a:r>
            <a:r>
              <a:rPr lang="cs-CZ" smtClean="0"/>
              <a:t>celkem 33 </a:t>
            </a:r>
            <a:r>
              <a:rPr lang="cs-CZ" dirty="0" smtClean="0"/>
              <a:t>metrů látky.</a:t>
            </a:r>
          </a:p>
        </p:txBody>
      </p:sp>
      <p:pic>
        <p:nvPicPr>
          <p:cNvPr id="15363" name="Picture 2" descr="C:\Users\zak\AppData\Local\Microsoft\Windows\Temporary Internet Files\Content.IE5\ISKK5LOZ\MC90019606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888" y="3068638"/>
            <a:ext cx="1835150" cy="106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Slovní úlohy</a:t>
            </a:r>
            <a:endParaRPr lang="cs-CZ" b="1" u="sng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Na cyklistické závody přijelo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35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závodníků.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závodníkům se udělalo špatně a odjeli domů a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jich neodstartovalo. Kolik závodníků vyjelo na trať?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Zápis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: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přijelo: 35 závodníků</a:t>
            </a:r>
          </a:p>
          <a:p>
            <a:pPr marL="0" indent="0" fontAlgn="auto">
              <a:spcAft>
                <a:spcPts val="0"/>
              </a:spcAft>
              <a:buFont typeface="Brush Script MT" pitchFamily="66" charset="0"/>
              <a:buNone/>
              <a:defRPr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nevolnost: 4 závodníci</a:t>
            </a:r>
          </a:p>
          <a:p>
            <a:pPr marL="0" indent="0" fontAlgn="auto">
              <a:spcAft>
                <a:spcPts val="0"/>
              </a:spcAft>
              <a:buFont typeface="Brush Script MT" pitchFamily="66" charset="0"/>
              <a:buNone/>
              <a:defRPr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neodstartovaly: 5 závodníků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Výpočet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: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35-4=31, 31-5=26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Odpověď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: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Na trať vyjelo 26 závodníků. 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6387" name="Picture 2" descr="C:\Users\zak\AppData\Local\Microsoft\Windows\Temporary Internet Files\Content.IE5\XV1J9G4A\MC90041347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00788" y="2852738"/>
            <a:ext cx="2058987" cy="155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36</TotalTime>
  <Words>109</Words>
  <Application>Microsoft Office PowerPoint</Application>
  <PresentationFormat>Předvádění na obrazovce (4:3)</PresentationFormat>
  <Paragraphs>17</Paragraphs>
  <Slides>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4</vt:i4>
      </vt:variant>
    </vt:vector>
  </HeadingPairs>
  <TitlesOfParts>
    <vt:vector size="16" baseType="lpstr">
      <vt:lpstr>Franklin Gothic Book</vt:lpstr>
      <vt:lpstr>Arial</vt:lpstr>
      <vt:lpstr>Constantia</vt:lpstr>
      <vt:lpstr>Brush Script MT</vt:lpstr>
      <vt:lpstr>Calibri</vt:lpstr>
      <vt:lpstr>Rage Italic</vt:lpstr>
      <vt:lpstr>Times New Roman</vt:lpstr>
      <vt:lpstr>Wingdings 2</vt:lpstr>
      <vt:lpstr>Špendlík</vt:lpstr>
      <vt:lpstr>Špendlík</vt:lpstr>
      <vt:lpstr>Špendlík</vt:lpstr>
      <vt:lpstr>Špendlík</vt:lpstr>
      <vt:lpstr>Snímek 1</vt:lpstr>
      <vt:lpstr>Snímek 2</vt:lpstr>
      <vt:lpstr>Slovní úlohy</vt:lpstr>
      <vt:lpstr>Slovní úlohy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Žák</dc:creator>
  <cp:lastModifiedBy>Maminka</cp:lastModifiedBy>
  <cp:revision>9</cp:revision>
  <dcterms:created xsi:type="dcterms:W3CDTF">2012-05-25T13:51:10Z</dcterms:created>
  <dcterms:modified xsi:type="dcterms:W3CDTF">2012-09-19T15:29:40Z</dcterms:modified>
</cp:coreProperties>
</file>