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47284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 Voborníková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VY_52_INOVACE_07_VLASTIVĚDA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Karlovarský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8229600" cy="1828800"/>
          </a:xfrm>
        </p:spPr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pic>
        <p:nvPicPr>
          <p:cNvPr id="4" name="Obrázek 3" descr="liberec zna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612395"/>
            <a:ext cx="3523852" cy="42456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2628800" y="0"/>
            <a:ext cx="1465770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Karlovy Vary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Sokolov, Cheb, Mariánské Lázně, Aš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Krušné hory </a:t>
            </a:r>
            <a:r>
              <a:rPr lang="cs-CZ" sz="2400" dirty="0" smtClean="0"/>
              <a:t>(Klínovec)</a:t>
            </a:r>
          </a:p>
          <a:p>
            <a:pPr>
              <a:buNone/>
            </a:pPr>
            <a:r>
              <a:rPr lang="cs-CZ" dirty="0" smtClean="0"/>
              <a:t>                  </a:t>
            </a:r>
            <a:r>
              <a:rPr lang="cs-CZ" dirty="0" err="1" smtClean="0"/>
              <a:t>Doupovské</a:t>
            </a:r>
            <a:r>
              <a:rPr lang="cs-CZ" dirty="0" smtClean="0"/>
              <a:t> hory</a:t>
            </a:r>
          </a:p>
          <a:p>
            <a:pPr>
              <a:buNone/>
            </a:pPr>
            <a:r>
              <a:rPr lang="cs-CZ" dirty="0" smtClean="0"/>
              <a:t>               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Ohře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Potravinářský (minerální vody)</a:t>
            </a:r>
          </a:p>
          <a:p>
            <a:r>
              <a:rPr lang="cs-CZ" dirty="0" smtClean="0"/>
              <a:t>Těžba </a:t>
            </a:r>
            <a:r>
              <a:rPr lang="cs-CZ" smtClean="0"/>
              <a:t>hnědého uhlí</a:t>
            </a:r>
            <a:endParaRPr lang="cs-CZ" dirty="0" smtClean="0"/>
          </a:p>
          <a:p>
            <a:r>
              <a:rPr lang="cs-CZ" dirty="0" smtClean="0"/>
              <a:t>Chemický</a:t>
            </a:r>
          </a:p>
          <a:p>
            <a:r>
              <a:rPr lang="cs-CZ" dirty="0" smtClean="0"/>
              <a:t>Sklářský</a:t>
            </a:r>
          </a:p>
          <a:p>
            <a:r>
              <a:rPr lang="cs-CZ" dirty="0" smtClean="0"/>
              <a:t>Keramický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Brambory, řepka olejka, obilniny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Chebský hrad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3" y="2132855"/>
            <a:ext cx="4608512" cy="3070421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954116" y="2132856"/>
            <a:ext cx="4189884" cy="279151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Hrad loket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Klášter Teplá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2204864"/>
            <a:ext cx="4795947" cy="2677736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932040" y="2132856"/>
            <a:ext cx="4032448" cy="33234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dirty="0" smtClean="0"/>
              <a:t>Pracovní 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Karlovarsko je známé výrobou porcelánu, který se vyváží do celého světa. Navrhni vzor zdobení  jednoho z užitkových  porcelánových výrobků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hrneček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konvice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talíř 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váza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popelník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květináč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Zvol si libovolnou výtvarnou techniku a materiál včetně </a:t>
            </a: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keramické hlíny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2012-01-08]. Dostupné z: http://cs.wikipedia.org/wiki/Karlovarsk%C3%BD_kraj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2012-01-08]. Dostupné z: http://cs.wikipedia.org/wiki/Loket_%28okres_Sokolov%29 </a:t>
            </a:r>
          </a:p>
          <a:p>
            <a:r>
              <a:rPr lang="cs-CZ" dirty="0" err="1" smtClean="0"/>
              <a:t>Spravnimapa</a:t>
            </a:r>
            <a:r>
              <a:rPr lang="cs-CZ" dirty="0" smtClean="0"/>
              <a:t>-topograf.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2005 [cit. 2012-01-08]. Dostupné z: http://spravnimapa.topograf.cz/karlovarsky-kraj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 je určen pro samostatnou práci žáků s možností volby výtvarné techniky.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77</TotalTime>
  <Words>249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Karlovarský kraj</vt:lpstr>
      <vt:lpstr>Prezentace aplikace PowerPoint</vt:lpstr>
      <vt:lpstr>Základní informace</vt:lpstr>
      <vt:lpstr>Povrch</vt:lpstr>
      <vt:lpstr>vodstvo</vt:lpstr>
      <vt:lpstr>Hospodářství</vt:lpstr>
      <vt:lpstr>Zajímavá místa</vt:lpstr>
      <vt:lpstr>Zajímavá místa</vt:lpstr>
      <vt:lpstr>Pracovní  list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cp:lastModifiedBy>NB</cp:lastModifiedBy>
  <cp:revision>25</cp:revision>
  <dcterms:modified xsi:type="dcterms:W3CDTF">2012-03-07T21:47:24Z</dcterms:modified>
</cp:coreProperties>
</file>