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</a:t>
          </a:r>
          <a:r>
            <a:rPr lang="cs-CZ" sz="2000" dirty="0" err="1" smtClean="0"/>
            <a:t>r.o</a:t>
          </a:r>
          <a:r>
            <a:rPr lang="cs-CZ" sz="2000" dirty="0" smtClean="0"/>
            <a:t>,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6F033D-0F3E-47F2-B270-2E09B92AE62B}" type="presOf" srcId="{D1D4F407-5343-4D3F-B5B9-D407B03CAEB4}" destId="{D005CE8C-CC26-4C3E-AC11-E15060ECD759}" srcOrd="0" destOrd="0" presId="urn:microsoft.com/office/officeart/2005/8/layout/target3"/>
    <dgm:cxn modelId="{B9FF1386-CADB-4656-A597-5F4758AB2F1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C61396-4CF1-48AA-A845-0E96E74076B0}" type="presOf" srcId="{B651F6E3-6281-48DB-9319-2AEAFDAE7572}" destId="{6BB5E863-4638-4E1D-BFDE-399D028AC4ED}" srcOrd="1" destOrd="0" presId="urn:microsoft.com/office/officeart/2005/8/layout/target3"/>
    <dgm:cxn modelId="{2BA434C3-FEC9-48F6-913F-7729282CB33C}" type="presOf" srcId="{D1D4F407-5343-4D3F-B5B9-D407B03CAEB4}" destId="{AED2198E-93D5-4001-81B4-73124B309672}" srcOrd="1" destOrd="0" presId="urn:microsoft.com/office/officeart/2005/8/layout/target3"/>
    <dgm:cxn modelId="{76C6FF2C-8E32-45E1-A9B9-0D2FE37D0E4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C7B40CD-5ED7-4670-9CD9-C9FB027508D7}" type="presOf" srcId="{757F3AB3-0718-4624-B441-E567A8F0AB56}" destId="{333A1088-737F-45CB-B68E-254E46348037}" srcOrd="0" destOrd="0" presId="urn:microsoft.com/office/officeart/2005/8/layout/target3"/>
    <dgm:cxn modelId="{E5B28FCE-5BF8-43F1-BE51-C32AFCD39ED8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C0279A-CEDC-4534-A6BD-91186067FBC3}" type="presOf" srcId="{4C35D32F-0EAB-4CD7-82EE-45574DC2A586}" destId="{8BEBB6EC-1DAA-4CAC-8A25-BC0FCBD5DBD5}" srcOrd="0" destOrd="0" presId="urn:microsoft.com/office/officeart/2005/8/layout/target3"/>
    <dgm:cxn modelId="{9C23FFDC-61DB-49E0-8CA6-5A4D27F301D1}" type="presOf" srcId="{D8197B8C-B260-4A16-BDF4-0947B075E274}" destId="{25B08C86-7E15-44DC-BE7F-FFB55DD49D12}" srcOrd="0" destOrd="0" presId="urn:microsoft.com/office/officeart/2005/8/layout/target3"/>
    <dgm:cxn modelId="{E9753611-F201-4E25-80EE-6271714517A7}" type="presOf" srcId="{B651F6E3-6281-48DB-9319-2AEAFDAE7572}" destId="{619D679B-A015-4ECF-8348-D1034C574F40}" srcOrd="0" destOrd="0" presId="urn:microsoft.com/office/officeart/2005/8/layout/target3"/>
    <dgm:cxn modelId="{AF11C908-C8E8-4BF6-9F67-16409C9B8118}" type="presOf" srcId="{4C35D32F-0EAB-4CD7-82EE-45574DC2A586}" destId="{890E4F0B-2866-4A3F-A3C7-2A14B1797930}" srcOrd="1" destOrd="0" presId="urn:microsoft.com/office/officeart/2005/8/layout/target3"/>
    <dgm:cxn modelId="{6F14216F-DA6D-4E10-9DD4-60E730CA34FD}" type="presParOf" srcId="{333A1088-737F-45CB-B68E-254E46348037}" destId="{F5ABB229-8D3B-4694-996A-96F23CF14429}" srcOrd="0" destOrd="0" presId="urn:microsoft.com/office/officeart/2005/8/layout/target3"/>
    <dgm:cxn modelId="{7BCB2612-963A-4EFD-B31E-350E5BA4C4DF}" type="presParOf" srcId="{333A1088-737F-45CB-B68E-254E46348037}" destId="{F41139FD-01EE-4571-8B17-4FB00FC51163}" srcOrd="1" destOrd="0" presId="urn:microsoft.com/office/officeart/2005/8/layout/target3"/>
    <dgm:cxn modelId="{4C85FA74-668A-432C-AD4D-36D55EBCCE8D}" type="presParOf" srcId="{333A1088-737F-45CB-B68E-254E46348037}" destId="{D005CE8C-CC26-4C3E-AC11-E15060ECD759}" srcOrd="2" destOrd="0" presId="urn:microsoft.com/office/officeart/2005/8/layout/target3"/>
    <dgm:cxn modelId="{432DAA11-F4A7-4F58-8CE1-4DF7DB0E441F}" type="presParOf" srcId="{333A1088-737F-45CB-B68E-254E46348037}" destId="{2C702D82-9B77-49B7-9568-BB8EB47C3372}" srcOrd="3" destOrd="0" presId="urn:microsoft.com/office/officeart/2005/8/layout/target3"/>
    <dgm:cxn modelId="{6B9785DA-0ECD-42AF-B4F5-D75B205024D2}" type="presParOf" srcId="{333A1088-737F-45CB-B68E-254E46348037}" destId="{A52A0455-90FF-4808-ABD0-F02540D31D5A}" srcOrd="4" destOrd="0" presId="urn:microsoft.com/office/officeart/2005/8/layout/target3"/>
    <dgm:cxn modelId="{893A1D8B-8189-4E36-BC15-AAB357EDE042}" type="presParOf" srcId="{333A1088-737F-45CB-B68E-254E46348037}" destId="{6140AFEC-043D-4C43-A2F9-D0F5331DF3A3}" srcOrd="5" destOrd="0" presId="urn:microsoft.com/office/officeart/2005/8/layout/target3"/>
    <dgm:cxn modelId="{FCFF0F9A-735D-49F6-9D12-FBAA4EA16002}" type="presParOf" srcId="{333A1088-737F-45CB-B68E-254E46348037}" destId="{9358AC05-5D7D-4327-9F80-1AD486AEA664}" srcOrd="6" destOrd="0" presId="urn:microsoft.com/office/officeart/2005/8/layout/target3"/>
    <dgm:cxn modelId="{C9139E48-ECB8-49C1-8314-BD5D803480F1}" type="presParOf" srcId="{333A1088-737F-45CB-B68E-254E46348037}" destId="{313FC574-E1CD-4FB4-B054-0B805CE0447D}" srcOrd="7" destOrd="0" presId="urn:microsoft.com/office/officeart/2005/8/layout/target3"/>
    <dgm:cxn modelId="{8D97C80B-930D-4B70-9B10-A1FA4467EB0C}" type="presParOf" srcId="{333A1088-737F-45CB-B68E-254E46348037}" destId="{619D679B-A015-4ECF-8348-D1034C574F40}" srcOrd="8" destOrd="0" presId="urn:microsoft.com/office/officeart/2005/8/layout/target3"/>
    <dgm:cxn modelId="{A4664FFF-1878-4B28-8219-5AEC526ECAD2}" type="presParOf" srcId="{333A1088-737F-45CB-B68E-254E46348037}" destId="{322283A8-4A27-4CDA-BAE3-F381106A9174}" srcOrd="9" destOrd="0" presId="urn:microsoft.com/office/officeart/2005/8/layout/target3"/>
    <dgm:cxn modelId="{F25A6719-0805-483C-87F3-B29DCAC0178F}" type="presParOf" srcId="{333A1088-737F-45CB-B68E-254E46348037}" destId="{FFC9F71D-1B4F-4AD9-A4A6-86ADEFC8AF5C}" srcOrd="10" destOrd="0" presId="urn:microsoft.com/office/officeart/2005/8/layout/target3"/>
    <dgm:cxn modelId="{25DB67A4-58B2-414E-AABA-51C6091D941E}" type="presParOf" srcId="{333A1088-737F-45CB-B68E-254E46348037}" destId="{25B08C86-7E15-44DC-BE7F-FFB55DD49D12}" srcOrd="11" destOrd="0" presId="urn:microsoft.com/office/officeart/2005/8/layout/target3"/>
    <dgm:cxn modelId="{8A64ADB1-DA32-402B-B01D-86FEC081AEF9}" type="presParOf" srcId="{333A1088-737F-45CB-B68E-254E46348037}" destId="{76644BE8-9D7C-4C09-B250-3D10AF48CBB7}" srcOrd="12" destOrd="0" presId="urn:microsoft.com/office/officeart/2005/8/layout/target3"/>
    <dgm:cxn modelId="{C5935E07-B3AD-448D-AB62-80DF9F691AA8}" type="presParOf" srcId="{333A1088-737F-45CB-B68E-254E46348037}" destId="{EE85B701-7295-41C0-BA7A-34D3756A2AE6}" srcOrd="13" destOrd="0" presId="urn:microsoft.com/office/officeart/2005/8/layout/target3"/>
    <dgm:cxn modelId="{EDC033BE-50EB-46F3-9240-25737215EAC4}" type="presParOf" srcId="{333A1088-737F-45CB-B68E-254E46348037}" destId="{8BEBB6EC-1DAA-4CAC-8A25-BC0FCBD5DBD5}" srcOrd="14" destOrd="0" presId="urn:microsoft.com/office/officeart/2005/8/layout/target3"/>
    <dgm:cxn modelId="{7FF862E6-0F48-4FA2-B59D-4F8C94BF9C03}" type="presParOf" srcId="{333A1088-737F-45CB-B68E-254E46348037}" destId="{AED2198E-93D5-4001-81B4-73124B309672}" srcOrd="15" destOrd="0" presId="urn:microsoft.com/office/officeart/2005/8/layout/target3"/>
    <dgm:cxn modelId="{BF5D9510-BFB6-48F7-90EC-7D43E3FDF087}" type="presParOf" srcId="{333A1088-737F-45CB-B68E-254E46348037}" destId="{2BE915AB-18AA-4053-B92C-3BFC9ED204BB}" srcOrd="16" destOrd="0" presId="urn:microsoft.com/office/officeart/2005/8/layout/target3"/>
    <dgm:cxn modelId="{549BF877-ADDD-473D-8B69-434E12690072}" type="presParOf" srcId="{333A1088-737F-45CB-B68E-254E46348037}" destId="{6BB5E863-4638-4E1D-BFDE-399D028AC4ED}" srcOrd="17" destOrd="0" presId="urn:microsoft.com/office/officeart/2005/8/layout/target3"/>
    <dgm:cxn modelId="{528747CD-A3ED-4846-AF4C-BC78CB3EFF50}" type="presParOf" srcId="{333A1088-737F-45CB-B68E-254E46348037}" destId="{5A5FFA88-C948-4069-8E93-59FA12366E83}" srcOrd="18" destOrd="0" presId="urn:microsoft.com/office/officeart/2005/8/layout/target3"/>
    <dgm:cxn modelId="{4029D835-0ABB-46DA-831A-4C718063D15B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B7166-F012-40DB-BC24-2F1302316B51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2C517-02A6-4B54-87FF-8C3189548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14E59-0241-448E-9412-833D7DBB6F93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38379-91D0-43CA-A3B7-E064F7C62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98AA3-97FA-4A04-92C1-ECE95F134F04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303D0-23AA-4374-8897-F2290CD94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86961-B390-4D7D-98E1-5F8F60E8C15A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1524E-322E-4E3A-8887-34AE5F37E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F8BE9-0B66-4291-AF89-1A1FA2D82D86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F7D27-C327-4284-BE69-786268B1E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5B88E-2B91-49FB-A13D-DE9B5D46523F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14538-7CC0-41F2-964B-AFE1CFC47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829EFF-0DD0-47AF-8D73-5A1ECFF65520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7FD7E-6EF0-4C8C-A736-588CE1BFC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C8697-B73C-4972-821C-057DAEDAF1BD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C57DD-BC96-44D7-AEAF-E1B2D3D93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907A0-9F69-4782-B67A-09F46095A697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F997C-FE70-4D15-833F-17C452EAF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37064-F838-4C17-8770-62D5BDA30632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191F2-0B55-4B49-B7C0-8D53A0C82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13FC8-9409-4BE9-93AE-32E41E987705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F0DA8-DB5D-4602-9E2E-1688E2F79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D01206B-658C-4FD4-90F2-AF77E42CF0D1}" type="datetimeFigureOut">
              <a:rPr lang="cs-CZ"/>
              <a:pPr>
                <a:defRPr/>
              </a:pPr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94B7FAD-DE41-486A-9B98-D86936D82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0133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r>
              <a:rPr lang="cs-CZ" smtClean="0"/>
              <a:t>Počítačové sítě a jejich dělení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484313"/>
            <a:ext cx="6408737" cy="479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Počítačová síť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Jsou to veškerá zařízení, která realizují přenos dat mezi počítači.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Slouží ke komunikaci, sdílení dat a prostředků.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Nejpoužívanější a nejrozšířenější je síť založená na technologii ethernet a komunikující pomocí protokolové sady TCP/IP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Dělení sítí – dle rozsahu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/>
              <a:t>PAN – Personal area network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/>
              <a:t>Propojení osobních zařízení (pc a telefon)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/>
              <a:t>LAN – Local area network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/>
              <a:t>Místní síť spojující pc a další zařízení menšího rozsahu (kancelář, budova)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/>
              <a:t>MAN – Metropolitan area network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/>
              <a:t>Městská sít středního rozsahu (obec, městská část)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/>
              <a:t>WAN – Wide area network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/>
              <a:t>Celosvětová síť propojující sítě = internet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Dělení sítí – dle technologie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Drátové sítě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Zařízení v síti komunikují pomocí kabelů, kterými jsou propojeny (metalickými nebo optickými)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+ rychlost		- složité propojení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+ spolehlivost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Bezdrátové sítě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Zařízení v síti spolu navzájem komunikují pomocí bezdrátové technologie (wifi, bluetooth, IrDA)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+ jednoduchost	- spolehlivost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+ mobilita zařízení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Hybridní sítě </a:t>
            </a:r>
            <a:r>
              <a:rPr lang="cs-CZ" dirty="0" smtClean="0"/>
              <a:t>– kombinují drátové i bezdrátové 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5" descr="sta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4005263"/>
            <a:ext cx="2016125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Obrázek 4" descr="ring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2924175"/>
            <a:ext cx="1871662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Obrázek 3" descr="bus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1844675"/>
            <a:ext cx="3087688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Dělení sítí – dle topologie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710112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Topologie = fyzické propojení zařízení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dirty="0" smtClean="0"/>
              <a:t>Sběrnice – BUS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Propojení na průběžné vedení.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Toto řešení je pomalé a poruchové.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Dnes se nepoužívá.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dirty="0" smtClean="0"/>
              <a:t>Kruh – RING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Propojení stanic do kruhu.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Toto řešení je pomalé a poruchové.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Dnes se nepoužívá.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dirty="0" smtClean="0"/>
              <a:t>Hvězda – STAR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Propojení všech zařízení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 do společného aktivního prvku – switche. Toto řešení je rychlé a spolehlivé. Jediné řešení, které se dnes používá.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Dělení sítí – dle architektury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b="1" smtClean="0"/>
              <a:t>Peer to peer – rovný s rovným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Všechny počítače v síti jsou na stejné úrovni. Síť neobsahuje server.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	+ cena				- rychlost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	+ jednoduchost			- sdílení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b="1" smtClean="0"/>
              <a:t>Klient – server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V síti se nachází „výkonný“ počítač poskytující služby ostatním „uživatelským“ počítačům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	- cena				+ rychlost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smtClean="0"/>
              <a:t>	- složitost				+ sdílení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4"/>
          <p:cNvSpPr txBox="1">
            <a:spLocks noChangeArrowheads="1"/>
          </p:cNvSpPr>
          <p:nvPr/>
        </p:nvSpPr>
        <p:spPr bwMode="auto">
          <a:xfrm>
            <a:off x="1116013" y="549275"/>
            <a:ext cx="62642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Zdroje informací: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en-US" sz="2400">
                <a:latin typeface="Calibri" pitchFamily="34" charset="0"/>
              </a:rPr>
              <a:t>[1]</a:t>
            </a:r>
            <a:r>
              <a:rPr lang="cs-CZ" sz="2400">
                <a:latin typeface="Calibri" pitchFamily="34" charset="0"/>
              </a:rPr>
              <a:t> Jiří Peterka, www.earchiv.cz</a:t>
            </a:r>
            <a:endParaRPr lang="en-US" sz="2400">
              <a:latin typeface="Calibri" pitchFamily="34" charset="0"/>
            </a:endParaRPr>
          </a:p>
          <a:p>
            <a:r>
              <a:rPr lang="en-US" sz="2400">
                <a:latin typeface="Calibri" pitchFamily="34" charset="0"/>
              </a:rPr>
              <a:t>[2]</a:t>
            </a:r>
            <a:r>
              <a:rPr lang="cs-CZ" sz="2400">
                <a:latin typeface="Calibri" pitchFamily="34" charset="0"/>
              </a:rPr>
              <a:t> www.svetsiti.cz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20482" name="TextovéPole 5"/>
          <p:cNvSpPr txBox="1">
            <a:spLocks noChangeArrowheads="1"/>
          </p:cNvSpPr>
          <p:nvPr/>
        </p:nvSpPr>
        <p:spPr bwMode="auto">
          <a:xfrm>
            <a:off x="1116013" y="2781300"/>
            <a:ext cx="62642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Citace:</a:t>
            </a:r>
          </a:p>
          <a:p>
            <a:r>
              <a:rPr lang="en-US" sz="2400">
                <a:latin typeface="Calibri" pitchFamily="34" charset="0"/>
              </a:rPr>
              <a:t>[3]</a:t>
            </a:r>
            <a:r>
              <a:rPr lang="cs-CZ" sz="2400">
                <a:latin typeface="Calibri" pitchFamily="34" charset="0"/>
              </a:rPr>
              <a:t> Petr Bouška, www.samuraj-cz.com</a:t>
            </a:r>
          </a:p>
          <a:p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250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sady Office</vt:lpstr>
      <vt:lpstr>Snímek 1</vt:lpstr>
      <vt:lpstr>Počítačové sítě a jejich dělení</vt:lpstr>
      <vt:lpstr>Počítačová síť</vt:lpstr>
      <vt:lpstr>Dělení sítí – dle rozsahu</vt:lpstr>
      <vt:lpstr>Dělení sítí – dle technologie</vt:lpstr>
      <vt:lpstr>Dělení sítí – dle topologie</vt:lpstr>
      <vt:lpstr>Dělení sítí – dle architektury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Maminka</cp:lastModifiedBy>
  <cp:revision>22</cp:revision>
  <dcterms:created xsi:type="dcterms:W3CDTF">2012-09-16T12:33:35Z</dcterms:created>
  <dcterms:modified xsi:type="dcterms:W3CDTF">2012-09-20T10:51:25Z</dcterms:modified>
</cp:coreProperties>
</file>