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5" r:id="rId9"/>
    <p:sldId id="262" r:id="rId10"/>
    <p:sldId id="263" r:id="rId11"/>
    <p:sldId id="266" r:id="rId12"/>
    <p:sldId id="264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950452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23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1. 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VY_52_INOVACE_08_VLASTIVĚDA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Česká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republika -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Ústecký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kraj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- 5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ústecký kraj</a:t>
            </a:r>
            <a:endParaRPr lang="cs-CZ" dirty="0"/>
          </a:p>
        </p:txBody>
      </p:sp>
      <p:pic>
        <p:nvPicPr>
          <p:cNvPr id="4" name="Obrázek 3" descr="liberec znak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476672"/>
            <a:ext cx="3523852" cy="42456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liberec map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331624" y="0"/>
            <a:ext cx="9668982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Krajské město</a:t>
            </a:r>
            <a:r>
              <a:rPr lang="cs-CZ" dirty="0" smtClean="0"/>
              <a:t> – Ústí nad Labem</a:t>
            </a:r>
          </a:p>
          <a:p>
            <a:r>
              <a:rPr lang="cs-CZ" u="sng" dirty="0" smtClean="0"/>
              <a:t>Významná města</a:t>
            </a:r>
            <a:r>
              <a:rPr lang="cs-CZ" dirty="0" smtClean="0"/>
              <a:t> – Teplice, Most, Chomutov, Litvínov, Děčín, Litoměřice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Pohoří:</a:t>
            </a:r>
            <a:r>
              <a:rPr lang="cs-CZ" dirty="0" smtClean="0"/>
              <a:t> Krušné hory </a:t>
            </a:r>
            <a:r>
              <a:rPr lang="cs-CZ" sz="2400" dirty="0" smtClean="0"/>
              <a:t>(Klínovec)</a:t>
            </a:r>
          </a:p>
          <a:p>
            <a:pPr>
              <a:buNone/>
            </a:pPr>
            <a:r>
              <a:rPr lang="cs-CZ" dirty="0" smtClean="0"/>
              <a:t>                České středohoří </a:t>
            </a:r>
            <a:r>
              <a:rPr lang="cs-CZ" sz="2400" dirty="0" smtClean="0"/>
              <a:t>(Milešovka)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Národní park České Švýcarsko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</a:t>
            </a:r>
          </a:p>
          <a:p>
            <a:pPr>
              <a:buNone/>
            </a:pPr>
            <a:r>
              <a:rPr lang="cs-CZ" sz="2400" dirty="0" smtClean="0"/>
              <a:t>               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4" name="Obrázek 3" descr="liberec kote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3573016"/>
            <a:ext cx="4999802" cy="28803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Řeky</a:t>
            </a:r>
            <a:r>
              <a:rPr lang="cs-CZ" dirty="0" smtClean="0"/>
              <a:t> – Labe, Ohře, Ploučnice</a:t>
            </a:r>
          </a:p>
          <a:p>
            <a:r>
              <a:rPr lang="cs-CZ" u="sng" dirty="0" smtClean="0"/>
              <a:t>Vodní nádrže</a:t>
            </a:r>
            <a:r>
              <a:rPr lang="cs-CZ" dirty="0" smtClean="0"/>
              <a:t> – Nechranice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Hospodářství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Průmysl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Zemědělství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Těžba hnědého uhlí</a:t>
            </a:r>
          </a:p>
          <a:p>
            <a:r>
              <a:rPr lang="cs-CZ" dirty="0" smtClean="0"/>
              <a:t>Chemický</a:t>
            </a:r>
          </a:p>
          <a:p>
            <a:r>
              <a:rPr lang="cs-CZ" dirty="0" smtClean="0"/>
              <a:t>Potravinářský</a:t>
            </a:r>
          </a:p>
          <a:p>
            <a:r>
              <a:rPr lang="cs-CZ" dirty="0" smtClean="0"/>
              <a:t>Papírenský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Chmel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Karel Hynek Mácha</a:t>
            </a:r>
          </a:p>
          <a:p>
            <a:r>
              <a:rPr lang="cs-CZ" dirty="0" smtClean="0"/>
              <a:t>Jan Evangelista Purkyně</a:t>
            </a:r>
          </a:p>
          <a:p>
            <a:r>
              <a:rPr lang="cs-CZ" dirty="0" smtClean="0"/>
              <a:t>Jaroslav Vrchlický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Hrad střekov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392327" y="666750"/>
            <a:ext cx="4292241" cy="639762"/>
          </a:xfrm>
        </p:spPr>
        <p:txBody>
          <a:bodyPr/>
          <a:lstStyle/>
          <a:p>
            <a:r>
              <a:rPr lang="cs-CZ" dirty="0" smtClean="0"/>
              <a:t>ústí nad </a:t>
            </a:r>
            <a:r>
              <a:rPr lang="cs-CZ" dirty="0" smtClean="0"/>
              <a:t>Labem</a:t>
            </a:r>
            <a:endParaRPr lang="cs-CZ" dirty="0"/>
          </a:p>
        </p:txBody>
      </p:sp>
      <p:pic>
        <p:nvPicPr>
          <p:cNvPr id="7" name="Zástupný symbol pro obsah 6" descr="liberec.jpe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79512" y="1268760"/>
            <a:ext cx="4736529" cy="2664296"/>
          </a:xfrm>
        </p:spPr>
      </p:pic>
      <p:pic>
        <p:nvPicPr>
          <p:cNvPr id="8" name="Zástupný symbol pro obsah 7" descr="liberec ještěd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148063" y="1268760"/>
            <a:ext cx="3840427" cy="288032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hora říp</a:t>
            </a:r>
            <a:endParaRPr lang="cs-CZ" dirty="0"/>
          </a:p>
        </p:txBody>
      </p:sp>
      <p:pic>
        <p:nvPicPr>
          <p:cNvPr id="7" name="Zástupný symbol pro obsah 6" descr="liberec machovo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475656" y="836712"/>
            <a:ext cx="6192688" cy="464451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Pracovní  list-  </a:t>
            </a:r>
            <a:r>
              <a:rPr lang="cs-CZ" sz="2400" dirty="0" smtClean="0"/>
              <a:t>pracuj s dostupnými </a:t>
            </a:r>
            <a:r>
              <a:rPr lang="cs-CZ" sz="2400" dirty="0" smtClean="0"/>
              <a:t>materiály - </a:t>
            </a:r>
            <a:r>
              <a:rPr lang="cs-CZ" sz="2400" dirty="0" smtClean="0"/>
              <a:t>mapa </a:t>
            </a:r>
            <a:r>
              <a:rPr lang="cs-CZ" sz="2400" dirty="0" smtClean="0"/>
              <a:t>čr</a:t>
            </a:r>
            <a:r>
              <a:rPr lang="cs-CZ" sz="2400" dirty="0" smtClean="0"/>
              <a:t>, encyklopedie, učebnice, </a:t>
            </a:r>
            <a:r>
              <a:rPr lang="cs-CZ" sz="2400" dirty="0" smtClean="0"/>
              <a:t>internet.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Správně spoj.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Děčín                      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přístav na Labi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Teplice                     </a:t>
            </a:r>
            <a:r>
              <a:rPr lang="cs-CZ" dirty="0" smtClean="0">
                <a:solidFill>
                  <a:srgbClr val="7030A0"/>
                </a:solidFill>
              </a:rPr>
              <a:t>pěstování chmele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Ústí nad Labem       </a:t>
            </a:r>
            <a:r>
              <a:rPr lang="cs-CZ" dirty="0" smtClean="0">
                <a:solidFill>
                  <a:srgbClr val="002060"/>
                </a:solidFill>
              </a:rPr>
              <a:t>těžba uhlí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Most                        </a:t>
            </a:r>
            <a:r>
              <a:rPr lang="cs-CZ" dirty="0" smtClean="0">
                <a:solidFill>
                  <a:srgbClr val="00B050"/>
                </a:solidFill>
              </a:rPr>
              <a:t>lázně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Žatec                       </a:t>
            </a:r>
            <a:r>
              <a:rPr lang="cs-CZ" dirty="0" smtClean="0">
                <a:solidFill>
                  <a:srgbClr val="002060"/>
                </a:solidFill>
              </a:rPr>
              <a:t>chemický průmysl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Wikipedia. </a:t>
            </a:r>
            <a:r>
              <a:rPr lang="cs-CZ" i="1" dirty="0" smtClean="0"/>
              <a:t>Wikipedia</a:t>
            </a:r>
            <a:r>
              <a:rPr lang="cs-CZ" dirty="0" smtClean="0"/>
              <a:t> [online]. [cit. 2012-01-07]. Dostupné z: http://cs.wikipedia.org/wiki/%C3%9Asteck%C3%BD_kraj </a:t>
            </a:r>
          </a:p>
          <a:p>
            <a:r>
              <a:rPr lang="cs-CZ" dirty="0" smtClean="0"/>
              <a:t>Wikipedia. </a:t>
            </a:r>
            <a:r>
              <a:rPr lang="cs-CZ" i="1" dirty="0" smtClean="0"/>
              <a:t>Wikipedia</a:t>
            </a:r>
            <a:r>
              <a:rPr lang="cs-CZ" dirty="0" smtClean="0"/>
              <a:t> [online]. [cit. 2012-01-07]. Dostupné z: http://cs.wikipedia.org/wiki/%C3%9Asteck%C3%BD_kraj </a:t>
            </a:r>
          </a:p>
          <a:p>
            <a:r>
              <a:rPr lang="cs-CZ" dirty="0" smtClean="0"/>
              <a:t>Wikipedia. </a:t>
            </a:r>
            <a:r>
              <a:rPr lang="cs-CZ" i="1" dirty="0" smtClean="0"/>
              <a:t>Wikipedia</a:t>
            </a:r>
            <a:r>
              <a:rPr lang="cs-CZ" dirty="0" smtClean="0"/>
              <a:t> [online]. [cit. 2012-01-07]. Dostupné z: http://cs.wikipedia.org/wiki/St%C5%99ekov_%28hrad%29steck%C3%BD_kraj </a:t>
            </a:r>
          </a:p>
          <a:p>
            <a:r>
              <a:rPr lang="it-IT" dirty="0" smtClean="0"/>
              <a:t>Stavela.cz. </a:t>
            </a:r>
            <a:r>
              <a:rPr lang="it-IT" i="1" dirty="0" smtClean="0"/>
              <a:t>Stavela.cz</a:t>
            </a:r>
            <a:r>
              <a:rPr lang="it-IT" dirty="0" smtClean="0"/>
              <a:t> [online]. [cit. 2012-01-07]. Dostupné z: http://www.stavela.cz/osobni/fotogalerie/priroda/fotky-z-prirody.html </a:t>
            </a:r>
            <a:endParaRPr lang="cs-CZ" dirty="0" smtClean="0"/>
          </a:p>
          <a:p>
            <a:r>
              <a:rPr lang="cs-CZ" dirty="0" smtClean="0"/>
              <a:t>Topozine.cz. </a:t>
            </a:r>
            <a:r>
              <a:rPr lang="cs-CZ" i="1" dirty="0" smtClean="0"/>
              <a:t>Topozine.cz</a:t>
            </a:r>
            <a:r>
              <a:rPr lang="cs-CZ" dirty="0" smtClean="0"/>
              <a:t> [online]. [cit. 2012-01-07]. Dostupné z: wwwhttp://.topzine.cz/vanoce-na-sjezdovce-uz-nestihate-silvestr-je-jeste-volny </a:t>
            </a:r>
          </a:p>
          <a:p>
            <a:r>
              <a:rPr lang="cs-CZ" dirty="0" smtClean="0"/>
              <a:t>Spravnimapa.cz. </a:t>
            </a:r>
            <a:r>
              <a:rPr lang="cs-CZ" i="1" dirty="0" smtClean="0"/>
              <a:t>Spravnimapa.cz</a:t>
            </a:r>
            <a:r>
              <a:rPr lang="cs-CZ" dirty="0" smtClean="0"/>
              <a:t> [online]. [cit. 2012-01-07]. Dostupné z: http://spravnimapa.topograf.cz/ustecky-kraj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lze využít jako prezentaci nového učiva či k procvičování, prohlubování či opakování již probraného učiva.</a:t>
            </a:r>
          </a:p>
          <a:p>
            <a:r>
              <a:rPr lang="cs-CZ" dirty="0" smtClean="0"/>
              <a:t>Pracovní list je určen pro samostatnou práci žáků s využitím dostupné literatury.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76</TotalTime>
  <Words>318</Words>
  <Application>Microsoft Office PowerPoint</Application>
  <PresentationFormat>Předvádění na obrazovce (4:3)</PresentationFormat>
  <Paragraphs>55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ústecký kraj</vt:lpstr>
      <vt:lpstr>Prezentace aplikace PowerPoint</vt:lpstr>
      <vt:lpstr>Základní informace</vt:lpstr>
      <vt:lpstr>Povrch</vt:lpstr>
      <vt:lpstr>vodstvo</vt:lpstr>
      <vt:lpstr>Hospodářství</vt:lpstr>
      <vt:lpstr>Osobnosti</vt:lpstr>
      <vt:lpstr>Zajímavá místa</vt:lpstr>
      <vt:lpstr>Zajímavá místa</vt:lpstr>
      <vt:lpstr>Pracovní  list-  pracuj s dostupnými materiály - mapa čr, encyklopedie, učebnice, internet.</vt:lpstr>
      <vt:lpstr>citace:</vt:lpstr>
      <vt:lpstr>Anotace: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Liberecký kraj</dc:title>
  <dc:creator>ZŠP a ZŠS</dc:creator>
  <cp:lastModifiedBy>Martin Králík</cp:lastModifiedBy>
  <cp:revision>24</cp:revision>
  <dcterms:modified xsi:type="dcterms:W3CDTF">2012-03-08T09:19:59Z</dcterms:modified>
</cp:coreProperties>
</file>