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68" r:id="rId2"/>
    <p:sldId id="271" r:id="rId3"/>
    <p:sldId id="256" r:id="rId4"/>
    <p:sldId id="257" r:id="rId5"/>
    <p:sldId id="272" r:id="rId6"/>
    <p:sldId id="259" r:id="rId7"/>
    <p:sldId id="273" r:id="rId8"/>
    <p:sldId id="266" r:id="rId9"/>
    <p:sldId id="267" r:id="rId10"/>
    <p:sldId id="274" r:id="rId11"/>
    <p:sldId id="270" r:id="rId12"/>
    <p:sldId id="27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78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FBB10-44FA-4779-8322-E53F110F7CD3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4C3FE-270E-4A75-9C92-473875CC86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0761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4C3FE-270E-4A75-9C92-473875CC860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2019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C732501-AF52-444C-BC3A-3E9D5AF81348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834D9E7-69B0-4AFD-9E64-BD9C7B2AE50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cgallery.com/M/matisse/matisse25.html" TargetMode="External"/><Relationship Id="rId2" Type="http://schemas.openxmlformats.org/officeDocument/2006/relationships/hyperlink" Target="http://www.umeni.euweb.cz/obsah/futurismus/giacomoballadynamismuspsanavodtku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lavneobrazy.cz/dali-salvador-persistence-pameti-surrealismus?idm=2-1&amp;amp;autor=Dal%C3%AD,+Salvador&amp;amp;radit=15&amp;amp;kam=jeden&amp;amp;ido=393" TargetMode="External"/><Relationship Id="rId4" Type="http://schemas.openxmlformats.org/officeDocument/2006/relationships/hyperlink" Target="http://cs.wikipedia.org/wiki/Soubor:Salvador_Dali_NYWTS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635896" y="476672"/>
            <a:ext cx="4547143" cy="1119880"/>
          </a:xfrm>
        </p:spPr>
        <p:txBody>
          <a:bodyPr>
            <a:normAutofit fontScale="90000"/>
          </a:bodyPr>
          <a:lstStyle/>
          <a:p>
            <a:r>
              <a:rPr lang="cs-CZ" sz="4800" dirty="0" smtClean="0"/>
              <a:t>Moderní směry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9996" y="2807592"/>
            <a:ext cx="8362443" cy="1899244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dirty="0"/>
              <a:t>Název školy: ZŠ Karla Klíče v Hostinném</a:t>
            </a:r>
          </a:p>
          <a:p>
            <a:pPr algn="l"/>
            <a:r>
              <a:rPr lang="cs-CZ" dirty="0"/>
              <a:t>Autor: Alena </a:t>
            </a:r>
            <a:r>
              <a:rPr lang="cs-CZ" dirty="0" err="1"/>
              <a:t>Pavolková</a:t>
            </a:r>
            <a:endParaRPr lang="cs-CZ" dirty="0"/>
          </a:p>
          <a:p>
            <a:pPr algn="l"/>
            <a:r>
              <a:rPr lang="cs-CZ" dirty="0"/>
              <a:t>Název</a:t>
            </a:r>
            <a:r>
              <a:rPr lang="cs-CZ"/>
              <a:t>: </a:t>
            </a:r>
            <a:r>
              <a:rPr lang="cs-CZ" smtClean="0"/>
              <a:t>VY_32_INOVACE_08_B_19_Moderní </a:t>
            </a:r>
            <a:r>
              <a:rPr lang="cs-CZ" dirty="0" smtClean="0"/>
              <a:t>směry</a:t>
            </a:r>
            <a:endParaRPr lang="cs-CZ" dirty="0"/>
          </a:p>
          <a:p>
            <a:pPr algn="l"/>
            <a:r>
              <a:rPr lang="cs-CZ" dirty="0"/>
              <a:t>Téma: Dějiny výtvarného umění</a:t>
            </a:r>
          </a:p>
          <a:p>
            <a:pPr algn="l"/>
            <a:r>
              <a:rPr lang="cs-CZ" dirty="0"/>
              <a:t>Číslo projektu: CZ.1.07/1.4.00/21.21.2131</a:t>
            </a:r>
          </a:p>
          <a:p>
            <a:pPr algn="l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192" y="5445224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9093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Futurismus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Avantgardní umělecký směr</a:t>
            </a:r>
          </a:p>
          <a:p>
            <a:endParaRPr lang="cs-CZ" dirty="0"/>
          </a:p>
          <a:p>
            <a:r>
              <a:rPr lang="cs-CZ" dirty="0"/>
              <a:t>Vznikl v Itálii, silně se prosadil také v Rusku</a:t>
            </a:r>
          </a:p>
          <a:p>
            <a:endParaRPr lang="cs-CZ" dirty="0"/>
          </a:p>
          <a:p>
            <a:r>
              <a:rPr lang="cs-CZ" dirty="0"/>
              <a:t>Odmítá jakékoli tradice v umění i v kultuře</a:t>
            </a:r>
          </a:p>
          <a:p>
            <a:endParaRPr lang="cs-CZ" dirty="0"/>
          </a:p>
          <a:p>
            <a:r>
              <a:rPr lang="cs-CZ" dirty="0"/>
              <a:t>Schvaloval válku jako jediný možný způsob jak očistit zemi od nešvarů</a:t>
            </a:r>
          </a:p>
          <a:p>
            <a:endParaRPr lang="cs-CZ" dirty="0"/>
          </a:p>
          <a:p>
            <a:r>
              <a:rPr lang="cs-CZ" dirty="0"/>
              <a:t>Obliba v moderní uspěchané, rušné době</a:t>
            </a:r>
          </a:p>
          <a:p>
            <a:endParaRPr lang="cs-CZ" dirty="0"/>
          </a:p>
          <a:p>
            <a:r>
              <a:rPr lang="cs-CZ" dirty="0"/>
              <a:t>Fascinace rozvíjející se technikou (automobily telefony, kino, film, fotografie)</a:t>
            </a:r>
          </a:p>
          <a:p>
            <a:endParaRPr lang="cs-CZ" dirty="0"/>
          </a:p>
          <a:p>
            <a:r>
              <a:rPr lang="cs-CZ" dirty="0"/>
              <a:t>Snaha zobrazit pohyb a jeho rychlost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866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16632"/>
            <a:ext cx="8064896" cy="604867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131840" y="6196358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/>
                </a:solidFill>
              </a:rPr>
              <a:t>Giacomo </a:t>
            </a:r>
            <a:r>
              <a:rPr lang="cs-CZ" sz="2800" b="1" dirty="0" err="1" smtClean="0">
                <a:solidFill>
                  <a:schemeClr val="accent1"/>
                </a:solidFill>
              </a:rPr>
              <a:t>Balla</a:t>
            </a:r>
            <a:r>
              <a:rPr lang="cs-CZ" sz="2800" b="1" dirty="0" smtClean="0">
                <a:solidFill>
                  <a:schemeClr val="accent1"/>
                </a:solidFill>
              </a:rPr>
              <a:t> </a:t>
            </a:r>
            <a:r>
              <a:rPr lang="cs-CZ" dirty="0" smtClean="0"/>
              <a:t>– Pes na šňůře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596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0648"/>
            <a:ext cx="4752528" cy="633670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508104" y="692696"/>
            <a:ext cx="33123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Marcel </a:t>
            </a:r>
            <a:r>
              <a:rPr lang="cs-CZ" sz="2400" b="1" dirty="0" err="1" smtClean="0">
                <a:solidFill>
                  <a:schemeClr val="accent1"/>
                </a:solidFill>
              </a:rPr>
              <a:t>Duchamp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dirty="0" smtClean="0"/>
              <a:t>– Akt sestupující ze schodů</a:t>
            </a:r>
          </a:p>
        </p:txBody>
      </p:sp>
    </p:spTree>
    <p:extLst>
      <p:ext uri="{BB962C8B-B14F-4D97-AF65-F5344CB8AC3E}">
        <p14:creationId xmlns:p14="http://schemas.microsoft.com/office/powerpoint/2010/main" xmlns="" val="328895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Fauvismus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vznikl podle slova </a:t>
            </a:r>
            <a:r>
              <a:rPr lang="cs-CZ" i="1" dirty="0" err="1" smtClean="0"/>
              <a:t>fauve</a:t>
            </a:r>
            <a:r>
              <a:rPr lang="cs-CZ" dirty="0" smtClean="0"/>
              <a:t> – šelma </a:t>
            </a:r>
          </a:p>
          <a:p>
            <a:endParaRPr lang="cs-CZ" dirty="0"/>
          </a:p>
          <a:p>
            <a:r>
              <a:rPr lang="cs-CZ" dirty="0" smtClean="0"/>
              <a:t>Kladli důraz na čistotu barev – velké plochy zářivých barev</a:t>
            </a:r>
          </a:p>
          <a:p>
            <a:endParaRPr lang="cs-CZ" dirty="0"/>
          </a:p>
          <a:p>
            <a:r>
              <a:rPr lang="cs-CZ" dirty="0" smtClean="0"/>
              <a:t>Nevyužívali stínování, nahradili jej využíváním kontrastních nebo naopak harmonických barev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279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260648"/>
            <a:ext cx="6696744" cy="568863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6325289"/>
            <a:ext cx="720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chemeClr val="accent1"/>
                </a:solidFill>
              </a:rPr>
              <a:t>Henri</a:t>
            </a:r>
            <a:r>
              <a:rPr lang="cs-CZ" sz="2000" b="1" dirty="0" smtClean="0">
                <a:solidFill>
                  <a:schemeClr val="accent1"/>
                </a:solidFill>
              </a:rPr>
              <a:t> </a:t>
            </a:r>
            <a:r>
              <a:rPr lang="cs-CZ" sz="2000" b="1" dirty="0" err="1" smtClean="0">
                <a:solidFill>
                  <a:schemeClr val="accent1"/>
                </a:solidFill>
              </a:rPr>
              <a:t>Matisse</a:t>
            </a:r>
            <a:r>
              <a:rPr lang="cs-CZ" sz="2000" b="1" dirty="0" smtClean="0">
                <a:solidFill>
                  <a:schemeClr val="accent1"/>
                </a:solidFill>
              </a:rPr>
              <a:t> </a:t>
            </a:r>
            <a:r>
              <a:rPr lang="cs-CZ" dirty="0" smtClean="0"/>
              <a:t>– Portrét paní </a:t>
            </a:r>
            <a:r>
              <a:rPr lang="cs-CZ" dirty="0" err="1" smtClean="0"/>
              <a:t>Matissové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8017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Surrealismus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Název vznikl ze spojení slov  </a:t>
            </a:r>
            <a:r>
              <a:rPr lang="cs-CZ" i="1" dirty="0" err="1" smtClean="0"/>
              <a:t>sur</a:t>
            </a:r>
            <a:r>
              <a:rPr lang="cs-CZ" i="1" dirty="0" smtClean="0"/>
              <a:t> </a:t>
            </a:r>
            <a:r>
              <a:rPr lang="cs-CZ" i="1" dirty="0" err="1" smtClean="0"/>
              <a:t>real</a:t>
            </a:r>
            <a:r>
              <a:rPr lang="cs-CZ" dirty="0" smtClean="0"/>
              <a:t>, což znamená </a:t>
            </a:r>
            <a:r>
              <a:rPr lang="cs-CZ" i="1" dirty="0" smtClean="0"/>
              <a:t>nad reálný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/>
              <a:t>K</a:t>
            </a:r>
            <a:r>
              <a:rPr lang="cs-CZ" dirty="0" smtClean="0"/>
              <a:t>ritika společnosti, která přivedla svět do války </a:t>
            </a:r>
          </a:p>
          <a:p>
            <a:endParaRPr lang="cs-CZ" dirty="0"/>
          </a:p>
          <a:p>
            <a:r>
              <a:rPr lang="cs-CZ" dirty="0" smtClean="0"/>
              <a:t>Optimistická vize laskavého světa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Využívá poznatků z psychologie – tzv. proud myšlenek – bez jakékoli rozumové kontroly zaznamenávat myšlenky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Využívá hypnózu, stavy nevědomí i s pomocí drog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044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2"/>
            <a:ext cx="5163536" cy="682592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940152" y="332803"/>
            <a:ext cx="2339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/>
                </a:solidFill>
              </a:rPr>
              <a:t>Salvador Dalí</a:t>
            </a:r>
            <a:endParaRPr lang="cs-CZ" sz="2000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98525" y="1052736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Surrealista nejen dílem, ale také vlastní osobou – vzhledem  i vystupováním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133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5" y="188640"/>
            <a:ext cx="8136906" cy="581207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70961" y="6340531"/>
            <a:ext cx="4196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Salvador Dalí </a:t>
            </a:r>
            <a:r>
              <a:rPr lang="cs-CZ" dirty="0" smtClean="0"/>
              <a:t>– Perzistence paměti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418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Tato prezentace je určena k výkladu o moderních uměleckých  směrech (futurismus, fauvismus, surrealismus) pro vzdělávací obor výtvarná výchova.</a:t>
            </a:r>
          </a:p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Žáci se seznámí s jednotlivými směry, jejich základními rysy, hlavními představiteli a jejich díly.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4889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400" dirty="0"/>
              <a:t>Pes na vodítku. &lt;i&gt;Http://www.umeni.euweb.cz&lt;/i&gt; [online]. 2010 [cit. 2012-09-19]. Dostupné z: </a:t>
            </a:r>
            <a:r>
              <a:rPr lang="pl-PL" sz="1400" dirty="0">
                <a:hlinkClick r:id="rId2"/>
              </a:rPr>
              <a:t>http://</a:t>
            </a:r>
            <a:r>
              <a:rPr lang="pl-PL" sz="1400" dirty="0" smtClean="0">
                <a:hlinkClick r:id="rId2"/>
              </a:rPr>
              <a:t>www.umeni.euweb.cz/obsah/futurismus/giacomoballadynamismuspsanavodtku.html</a:t>
            </a:r>
            <a:endParaRPr lang="pl-PL" sz="1400" dirty="0" smtClean="0"/>
          </a:p>
          <a:p>
            <a:pPr marL="64008" indent="0">
              <a:buNone/>
            </a:pPr>
            <a:endParaRPr lang="pl-PL" sz="1400" dirty="0" smtClean="0"/>
          </a:p>
          <a:p>
            <a:r>
              <a:rPr lang="pl-PL" sz="1400" dirty="0"/>
              <a:t>Pes na vodítku. &lt;i&gt;Avante Guardia&lt;/i&gt; [online]. 2011 [cit. 2012-09-19]. Dostupné z: </a:t>
            </a:r>
            <a:r>
              <a:rPr lang="pl-PL" sz="1400" dirty="0">
                <a:hlinkClick r:id="rId2"/>
              </a:rPr>
              <a:t>http://</a:t>
            </a:r>
            <a:r>
              <a:rPr lang="pl-PL" sz="1400" dirty="0" smtClean="0">
                <a:hlinkClick r:id="rId2"/>
              </a:rPr>
              <a:t>www.umeni.euweb.cz/obsah/futurismus/giacomoballadynamismuspsanavodtku.html</a:t>
            </a:r>
            <a:endParaRPr lang="pl-PL" sz="1400" dirty="0" smtClean="0"/>
          </a:p>
          <a:p>
            <a:pPr marL="64008" indent="0">
              <a:buNone/>
            </a:pPr>
            <a:endParaRPr lang="pl-PL" sz="1400" dirty="0" smtClean="0"/>
          </a:p>
          <a:p>
            <a:r>
              <a:rPr lang="pl-PL" sz="1400" dirty="0"/>
              <a:t>Portrét paní Matissové. In: &lt;i&gt;Www.abcgallery.com&lt;/i&gt; [online]. - [cit. 2012-09-19]. Dostupné z: </a:t>
            </a:r>
            <a:r>
              <a:rPr lang="pl-PL" sz="1400" dirty="0">
                <a:hlinkClick r:id="rId3"/>
              </a:rPr>
              <a:t>http://</a:t>
            </a:r>
            <a:r>
              <a:rPr lang="pl-PL" sz="1400" dirty="0" smtClean="0">
                <a:hlinkClick r:id="rId3"/>
              </a:rPr>
              <a:t>www.abcgallery.com/M/matisse/matisse25.html</a:t>
            </a:r>
            <a:endParaRPr lang="pl-PL" sz="1400" dirty="0" smtClean="0"/>
          </a:p>
          <a:p>
            <a:endParaRPr lang="pl-PL" sz="1400" dirty="0"/>
          </a:p>
          <a:p>
            <a:r>
              <a:rPr lang="pl-PL" sz="1400" dirty="0"/>
              <a:t>Salvador Dalí. In: &lt;i&gt;Wikipedia&lt;/i&gt;: &lt;i&gt;the free encyclopedia&lt;/i&gt; [online]. San Francisco (CA): Wikimedia Foundation, 2001- [cit. 2012-09-19]. Dostupné z: </a:t>
            </a:r>
            <a:r>
              <a:rPr lang="pl-PL" sz="1400" dirty="0">
                <a:hlinkClick r:id="rId4"/>
              </a:rPr>
              <a:t>http://</a:t>
            </a:r>
            <a:r>
              <a:rPr lang="pl-PL" sz="1400" dirty="0" smtClean="0">
                <a:hlinkClick r:id="rId4"/>
              </a:rPr>
              <a:t>cs.wikipedia.org/wiki/Soubor:Salvador_Dali_NYWTS.jpg</a:t>
            </a:r>
            <a:endParaRPr lang="pl-PL" sz="1400" dirty="0" smtClean="0"/>
          </a:p>
          <a:p>
            <a:endParaRPr lang="pl-PL" sz="1400" dirty="0" smtClean="0"/>
          </a:p>
          <a:p>
            <a:r>
              <a:rPr lang="pl-PL" sz="1400" dirty="0"/>
              <a:t>Perzistence paměti. In: &lt;i&gt;Slavné obrazy.cz&lt;/i&gt; [online]. - [cit. 2012-09-19]. Dostupné z: </a:t>
            </a:r>
            <a:r>
              <a:rPr lang="pl-PL" sz="1400" dirty="0">
                <a:hlinkClick r:id="rId5"/>
              </a:rPr>
              <a:t>http://www.slavneobrazy.cz/dali-salvador-persistence-pameti-surrealismus?idm=2-1&amp;amp;autor=Dal%C3%AD,+</a:t>
            </a:r>
            <a:r>
              <a:rPr lang="pl-PL" sz="1400" dirty="0" smtClean="0">
                <a:hlinkClick r:id="rId5"/>
              </a:rPr>
              <a:t>Salvador&amp;amp;radit=15&amp;amp;kam=jeden&amp;amp;ido=393</a:t>
            </a:r>
            <a:endParaRPr lang="pl-PL" sz="1400" dirty="0"/>
          </a:p>
          <a:p>
            <a:endParaRPr lang="pl-PL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9018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98966882"/>
              </p:ext>
            </p:extLst>
          </p:nvPr>
        </p:nvGraphicFramePr>
        <p:xfrm>
          <a:off x="1524000" y="1397000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0048"/>
                <a:gridCol w="2615952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r>
                        <a:rPr lang="cs-CZ" baseline="0" dirty="0" smtClean="0"/>
                        <a:t> Alena </a:t>
                      </a:r>
                      <a:r>
                        <a:rPr lang="cs-CZ" baseline="0" dirty="0" err="1" smtClean="0"/>
                        <a:t>Pavolková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r>
                        <a:rPr lang="cs-CZ" baseline="0" dirty="0" smtClean="0"/>
                        <a:t> 26.2. 2012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27.2. 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</a:t>
                      </a:r>
                      <a:r>
                        <a:rPr lang="cs-CZ" baseline="0" dirty="0" smtClean="0"/>
                        <a:t> 9.A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oblast: Umění a kultura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obor: Výtvarná výchova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r>
                        <a:rPr lang="cs-CZ" baseline="0" dirty="0" smtClean="0"/>
                        <a:t> Dějiny výtvarného umění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Klíčová slova: Futurismus,</a:t>
                      </a:r>
                      <a:r>
                        <a:rPr lang="cs-CZ" baseline="0" dirty="0" smtClean="0"/>
                        <a:t> fauvismus, surrealismus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6541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246</TotalTime>
  <Words>400</Words>
  <Application>Microsoft Office PowerPoint</Application>
  <PresentationFormat>Předvádění na obrazovce (4:3)</PresentationFormat>
  <Paragraphs>65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Moderní směry</vt:lpstr>
      <vt:lpstr>Futurismus</vt:lpstr>
      <vt:lpstr>Snímek 3</vt:lpstr>
      <vt:lpstr>Snímek 4</vt:lpstr>
      <vt:lpstr>Fauvismus</vt:lpstr>
      <vt:lpstr>Snímek 6</vt:lpstr>
      <vt:lpstr>Surrealismus</vt:lpstr>
      <vt:lpstr>Snímek 8</vt:lpstr>
      <vt:lpstr>Snímek 9</vt:lpstr>
      <vt:lpstr>Anotace</vt:lpstr>
      <vt:lpstr>Použité zdroje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Futurismus</dc:title>
  <dc:creator>Alena Pavolková</dc:creator>
  <cp:lastModifiedBy>Vaše jméno</cp:lastModifiedBy>
  <cp:revision>13</cp:revision>
  <dcterms:created xsi:type="dcterms:W3CDTF">2012-02-27T11:22:31Z</dcterms:created>
  <dcterms:modified xsi:type="dcterms:W3CDTF">2012-09-20T16:13:33Z</dcterms:modified>
</cp:coreProperties>
</file>