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62" r:id="rId4"/>
    <p:sldId id="260" r:id="rId5"/>
    <p:sldId id="261" r:id="rId6"/>
    <p:sldId id="263" r:id="rId7"/>
    <p:sldId id="264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08F2" initials="0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B41AFE-0615-4627-8C0D-4BCCA3C5C2B1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9B11C1-775E-47ED-8647-AE66C2B27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5772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315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84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340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441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269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584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640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976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346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893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276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295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</a:t>
            </a:r>
            <a:r>
              <a:rPr lang="cs-CZ" sz="2600" dirty="0" smtClean="0"/>
              <a:t>CZ.1.07/1.4.00/21.0961</a:t>
            </a:r>
          </a:p>
          <a:p>
            <a:r>
              <a:rPr lang="cs-CZ" sz="2600" dirty="0" smtClean="0"/>
              <a:t>Biologie člověka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VY_32_INOVACE_05_oběhový systém</a:t>
            </a:r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PaedDr. Hana Jurásková		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919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Anotace: Prezentace slouží k seznámení a procvičování nového učiva na téma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oběhový systém. Je určena pro žáky 8. ročníku.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Období vytvoření vzdělávacího materiálu – únor 2012.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68662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Oběhový systém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</a:rPr>
              <a:t> krev proudí celým tělem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rozvádí kyslík (oxid)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odvádí kysličník uhličitý (oxid uhličitý)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srdce pohání krev odkysličenou do plic 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v plicích se krev okysličuje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srdce vhání okysličenou krev do srdečnice (aorty)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8853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4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Oběhový systém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Krevní oběh malý (plicní) –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horní dutá žíla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dolní dutá žíla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pravá předsíň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pravá komora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plicní tepny 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plíce – krev se okysličuje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4304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4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Oběhový systém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Krevní oběh velký –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plicní žíly – krev okysličená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levá předsíň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levá komora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srdečnice (aorta)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celé tělo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1751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Oběhový systém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</a:rPr>
              <a:t> srdce vhání krev do srdečnice pod tlakem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krevní tlak – 120/80 normální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odchylky  </a:t>
            </a:r>
            <a:r>
              <a:rPr lang="cs-CZ" dirty="0" smtClean="0">
                <a:solidFill>
                  <a:srgbClr val="FF0000"/>
                </a:solidFill>
              </a:rPr>
              <a:t>- vysoký krevní tlak - např. 160/80, 140/100</a:t>
            </a:r>
          </a:p>
          <a:p>
            <a:pPr marL="914400" lvl="2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smtClean="0">
                <a:solidFill>
                  <a:srgbClr val="FF0000"/>
                </a:solidFill>
              </a:rPr>
              <a:t>                   </a:t>
            </a:r>
            <a:r>
              <a:rPr lang="cs-CZ" dirty="0" smtClean="0">
                <a:solidFill>
                  <a:srgbClr val="FF0000"/>
                </a:solidFill>
              </a:rPr>
              <a:t>-  nízký krevní tlak – např. 100/70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zvýšený nebo snížený krevní tlak je příznakem  nějaké</a:t>
            </a:r>
          </a:p>
          <a:p>
            <a:pPr marL="914400" lvl="2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nemoci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měří se přístrojem tzv. tonometrem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08F2\AppData\Local\Microsoft\Windows\Temporary Internet Files\Content.IE5\K0O7W0UI\MP9004308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933056"/>
            <a:ext cx="1800200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7537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Žáci doplní do tabulky části malého a velkého krevního oběhu.</a:t>
            </a:r>
            <a:endParaRPr lang="cs-CZ" sz="2000" dirty="0">
              <a:solidFill>
                <a:srgbClr val="FF000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1537598"/>
              </p:ext>
            </p:extLst>
          </p:nvPr>
        </p:nvGraphicFramePr>
        <p:xfrm>
          <a:off x="457200" y="1600200"/>
          <a:ext cx="8229600" cy="46908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Malý krevní oběh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Velký krevní oběh</a:t>
                      </a:r>
                      <a:endParaRPr lang="cs-CZ" dirty="0"/>
                    </a:p>
                  </a:txBody>
                  <a:tcP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8421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614043"/>
              </p:ext>
            </p:extLst>
          </p:nvPr>
        </p:nvGraphicFramePr>
        <p:xfrm>
          <a:off x="457200" y="1600200"/>
          <a:ext cx="8229600" cy="46908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Malý krevní oběh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Velký krevní oběh</a:t>
                      </a:r>
                      <a:endParaRPr lang="cs-CZ" dirty="0"/>
                    </a:p>
                  </a:txBody>
                  <a:tcP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Horní dutá žíla</a:t>
                      </a:r>
                      <a:endParaRPr lang="cs-CZ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Plicní žíly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r>
                        <a:rPr lang="cs-CZ" dirty="0" smtClean="0"/>
                        <a:t>Dolní dutá žíla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Levá</a:t>
                      </a:r>
                      <a:r>
                        <a:rPr lang="cs-CZ" baseline="0" dirty="0" smtClean="0"/>
                        <a:t> předsíň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r>
                        <a:rPr lang="cs-CZ" dirty="0" smtClean="0"/>
                        <a:t>Pravá předsíň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Levá komora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r>
                        <a:rPr lang="cs-CZ" dirty="0" smtClean="0"/>
                        <a:t>Pravá komora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Srdečnice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r>
                        <a:rPr lang="cs-CZ" dirty="0" smtClean="0"/>
                        <a:t>Plicní tepny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Celé tělo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r>
                        <a:rPr lang="cs-CZ" dirty="0" smtClean="0"/>
                        <a:t>Plíce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9827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/>
              <a:t>Obrázky dostupné na WWW: &lt;http://office.microsoft.com&gt;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96490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706</TotalTime>
  <Words>247</Words>
  <Application>Microsoft Office PowerPoint</Application>
  <PresentationFormat>Předvádění na obrazovce (4:3)</PresentationFormat>
  <Paragraphs>58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 Prezentace slouží k seznámení a procvičování nového učiva na téma                  oběhový systém. Je určena pro žáky 8. ročníku.                  Období vytvoření vzdělávacího materiálu – únor 2012.</vt:lpstr>
      <vt:lpstr>Oběhový systém</vt:lpstr>
      <vt:lpstr>Oběhový systém </vt:lpstr>
      <vt:lpstr>Oběhový systém</vt:lpstr>
      <vt:lpstr>Oběhový systém</vt:lpstr>
      <vt:lpstr>Žáci doplní do tabulky části malého a velkého krevního oběhu.</vt:lpstr>
      <vt:lpstr>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PC-1KN1</dc:creator>
  <cp:lastModifiedBy>08F2</cp:lastModifiedBy>
  <cp:revision>60</cp:revision>
  <dcterms:created xsi:type="dcterms:W3CDTF">2011-05-13T07:54:00Z</dcterms:created>
  <dcterms:modified xsi:type="dcterms:W3CDTF">2012-06-18T17:56:15Z</dcterms:modified>
</cp:coreProperties>
</file>