
<file path=[Content_Types].xml><?xml version="1.0" encoding="utf-8"?>
<Types xmlns="http://schemas.openxmlformats.org/package/2006/content-types"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diagrams/colors11.xml" ContentType="application/vnd.openxmlformats-officedocument.drawingml.diagramColors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diagrams/layout9.xml" ContentType="application/vnd.openxmlformats-officedocument.drawingml.diagramLayout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commentAuthors.xml" ContentType="application/vnd.openxmlformats-officedocument.presentationml.commentAuthors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colors8.xml" ContentType="application/vnd.openxmlformats-officedocument.drawingml.diagramColors+xml"/>
  <Override PartName="/ppt/diagrams/drawing9.xml" ContentType="application/vnd.ms-office.drawingml.diagramDrawing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colors6.xml" ContentType="application/vnd.openxmlformats-officedocument.drawingml.diagramColors+xml"/>
  <Override PartName="/ppt/diagrams/drawing7.xml" ContentType="application/vnd.ms-office.drawingml.diagramDrawing+xml"/>
  <Override PartName="/ppt/diagrams/quickStyle9.xml" ContentType="application/vnd.openxmlformats-officedocument.drawingml.diagramStyle+xml"/>
  <Override PartName="/ppt/diagrams/quickStyle11.xml" ContentType="application/vnd.openxmlformats-officedocument.drawingml.diagramStyle+xml"/>
  <Override PartName="/ppt/diagrams/drawing12.xml" ContentType="application/vnd.ms-office.drawingml.diagramDrawing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colors4.xml" ContentType="application/vnd.openxmlformats-officedocument.drawingml.diagramColors+xml"/>
  <Override PartName="/ppt/diagrams/drawing5.xml" ContentType="application/vnd.ms-office.drawingml.diagramDrawing+xml"/>
  <Override PartName="/ppt/diagrams/quickStyle7.xml" ContentType="application/vnd.openxmlformats-officedocument.drawingml.diagramStyle+xml"/>
  <Override PartName="/ppt/diagrams/drawing10.xml" ContentType="application/vnd.ms-office.drawingml.diagramDrawing+xml"/>
  <Override PartName="/ppt/diagrams/layout11.xml" ContentType="application/vnd.openxmlformats-officedocument.drawingml.diagramLayout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notesSlides/notesSlide1.xml" ContentType="application/vnd.openxmlformats-officedocument.presentationml.notesSlide+xml"/>
  <Override PartName="/ppt/diagrams/colors12.xml" ContentType="application/vnd.openxmlformats-officedocument.drawingml.diagramColors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diagrams/colors10.xml" ContentType="application/vnd.openxmlformats-officedocument.drawingml.diagramColors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diagrams/layout8.xml" ContentType="application/vnd.openxmlformats-officedocument.drawingml.diagramLayout+xml"/>
  <Override PartName="/ppt/diagrams/data12.xml" ContentType="application/vnd.openxmlformats-officedocument.drawingml.diagramData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ppt/diagrams/data9.xml" ContentType="application/vnd.openxmlformats-officedocument.drawingml.diagramData+xml"/>
  <Override PartName="/ppt/diagrams/data10.xml" ContentType="application/vnd.openxmlformats-officedocument.drawingml.diagramData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diagrams/layout4.xml" ContentType="application/vnd.openxmlformats-officedocument.drawingml.diagramLayout+xml"/>
  <Override PartName="/ppt/diagrams/data7.xml" ContentType="application/vnd.openxmlformats-officedocument.drawingml.diagramData+xml"/>
  <Override PartName="/ppt/diagrams/colors9.xml" ContentType="application/vnd.openxmlformats-officedocument.drawingml.diagramColors+xml"/>
  <Default Extension="wdp" ContentType="image/vnd.ms-photo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drawing8.xml" ContentType="application/vnd.ms-office.drawingml.diagramDrawing+xml"/>
  <Override PartName="/ppt/diagrams/quickStyle12.xml" ContentType="application/vnd.openxmlformats-officedocument.drawingml.diagramStyle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drawing6.xml" ContentType="application/vnd.ms-office.drawingml.diagramDrawing+xml"/>
  <Override PartName="/ppt/diagrams/quickStyle8.xml" ContentType="application/vnd.openxmlformats-officedocument.drawingml.diagramStyle+xml"/>
  <Override PartName="/ppt/diagrams/quickStyle10.xml" ContentType="application/vnd.openxmlformats-officedocument.drawingml.diagramStyle+xml"/>
  <Override PartName="/ppt/diagrams/drawing11.xml" ContentType="application/vnd.ms-office.drawingml.diagramDrawing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drawing4.xml" ContentType="application/vnd.ms-office.drawingml.diagramDrawing+xml"/>
  <Override PartName="/ppt/diagrams/quickStyle6.xml" ContentType="application/vnd.openxmlformats-officedocument.drawingml.diagramStyle+xml"/>
  <Override PartName="/ppt/diagrams/layout12.xml" ContentType="application/vnd.openxmlformats-officedocument.drawingml.diagramLayout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diagrams/layout10.xml" ContentType="application/vnd.openxmlformats-officedocument.drawingml.diagramLayout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diagrams/data11.xml" ContentType="application/vnd.openxmlformats-officedocument.drawingml.diagramData+xml"/>
  <Default Extension="rels" ContentType="application/vnd.openxmlformats-package.relationship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handoutMasterIdLst>
    <p:handoutMasterId r:id="rId22"/>
  </p:handoutMasterIdLst>
  <p:sldIdLst>
    <p:sldId id="257" r:id="rId2"/>
    <p:sldId id="258" r:id="rId3"/>
    <p:sldId id="260" r:id="rId4"/>
    <p:sldId id="261" r:id="rId5"/>
    <p:sldId id="262" r:id="rId6"/>
    <p:sldId id="263" r:id="rId7"/>
    <p:sldId id="276" r:id="rId8"/>
    <p:sldId id="278" r:id="rId9"/>
    <p:sldId id="267" r:id="rId10"/>
    <p:sldId id="279" r:id="rId11"/>
    <p:sldId id="270" r:id="rId12"/>
    <p:sldId id="280" r:id="rId13"/>
    <p:sldId id="268" r:id="rId14"/>
    <p:sldId id="281" r:id="rId15"/>
    <p:sldId id="271" r:id="rId16"/>
    <p:sldId id="282" r:id="rId17"/>
    <p:sldId id="272" r:id="rId18"/>
    <p:sldId id="283" r:id="rId19"/>
    <p:sldId id="259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08F2" initials="0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diagrams/_rels/data3.xml.rels><?xml version="1.0" encoding="UTF-8" standalone="yes"?>
<Relationships xmlns="http://schemas.openxmlformats.org/package/2006/relationships"><Relationship Id="rId2" Type="http://schemas.microsoft.com/office/2007/relationships/hdphoto" Target="../media/hdphoto1.wdp"/><Relationship Id="rId1" Type="http://schemas.openxmlformats.org/officeDocument/2006/relationships/image" Target="../media/image5.jpeg"/></Relationships>
</file>

<file path=ppt/diagrams/_rels/data4.xml.rels><?xml version="1.0" encoding="UTF-8" standalone="yes"?>
<Relationships xmlns="http://schemas.openxmlformats.org/package/2006/relationships"><Relationship Id="rId2" Type="http://schemas.microsoft.com/office/2007/relationships/hdphoto" Target="../media/hdphoto1.wdp"/><Relationship Id="rId1" Type="http://schemas.openxmlformats.org/officeDocument/2006/relationships/image" Target="../media/image5.jpeg"/></Relationships>
</file>

<file path=ppt/diagrams/_rels/data5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ppt/diagrams/_rels/data6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ppt/diagrams/_rels/data7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jpeg"/></Relationships>
</file>

<file path=ppt/diagrams/_rels/data8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jpeg"/></Relationships>
</file>

<file path=ppt/diagrams/_rels/data9.xml.rels><?xml version="1.0" encoding="UTF-8" standalone="yes"?>
<Relationships xmlns="http://schemas.openxmlformats.org/package/2006/relationships"><Relationship Id="rId1" Type="http://schemas.openxmlformats.org/officeDocument/2006/relationships/image" Target="../media/image8.jpeg"/></Relationships>
</file>

<file path=ppt/diagrams/_rels/data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8.jpeg"/></Relationships>
</file>

<file path=ppt/diagrams/_rels/data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9.jpeg"/></Relationships>
</file>

<file path=ppt/diagrams/_rels/data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9.jpe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diagrams/_rels/drawing3.xml.rels><?xml version="1.0" encoding="UTF-8" standalone="yes"?>
<Relationships xmlns="http://schemas.openxmlformats.org/package/2006/relationships"><Relationship Id="rId2" Type="http://schemas.microsoft.com/office/2007/relationships/hdphoto" Target="../media/hdphoto1.wdp"/><Relationship Id="rId1" Type="http://schemas.openxmlformats.org/officeDocument/2006/relationships/image" Target="../media/image5.jpeg"/></Relationships>
</file>

<file path=ppt/diagrams/_rels/drawing4.xml.rels><?xml version="1.0" encoding="UTF-8" standalone="yes"?>
<Relationships xmlns="http://schemas.openxmlformats.org/package/2006/relationships"><Relationship Id="rId2" Type="http://schemas.microsoft.com/office/2007/relationships/hdphoto" Target="../media/hdphoto1.wdp"/><Relationship Id="rId1" Type="http://schemas.openxmlformats.org/officeDocument/2006/relationships/image" Target="../media/image5.jpe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ppt/diagram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ppt/diagram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jpeg"/></Relationships>
</file>

<file path=ppt/diagrams/_rels/drawing8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jpeg"/></Relationships>
</file>

<file path=ppt/diagrams/_rels/drawing9.xml.rels><?xml version="1.0" encoding="UTF-8" standalone="yes"?>
<Relationships xmlns="http://schemas.openxmlformats.org/package/2006/relationships"><Relationship Id="rId1" Type="http://schemas.openxmlformats.org/officeDocument/2006/relationships/image" Target="../media/image8.jpeg"/></Relationships>
</file>

<file path=ppt/diagrams/_rels/drawing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8.jpeg"/></Relationships>
</file>

<file path=ppt/diagrams/_rels/drawing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9.jpeg"/></Relationships>
</file>

<file path=ppt/diagrams/_rels/drawing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9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F03F70C-F480-45EC-887F-50430D7CDF2C}" type="doc">
      <dgm:prSet loTypeId="urn:microsoft.com/office/officeart/2008/layout/AlternatingPictureCircles" loCatId="picture" qsTypeId="urn:microsoft.com/office/officeart/2005/8/quickstyle/simple1" qsCatId="simple" csTypeId="urn:microsoft.com/office/officeart/2005/8/colors/accent1_2" csCatId="accent1" phldr="1"/>
      <dgm:spPr/>
    </dgm:pt>
    <dgm:pt modelId="{6541F3E5-21B2-4859-B8B8-CDBB73972296}">
      <dgm:prSet phldrT="[Text]"/>
      <dgm:spPr/>
      <dgm:t>
        <a:bodyPr/>
        <a:lstStyle/>
        <a:p>
          <a:r>
            <a:rPr lang="cs-CZ" dirty="0" smtClean="0"/>
            <a:t>K první pomoci při velkém krvácení si připravíme: škrtidlo, trojcípý šátek, tlakový obvaz, sterilní čtvereček</a:t>
          </a:r>
          <a:endParaRPr lang="cs-CZ" dirty="0"/>
        </a:p>
      </dgm:t>
    </dgm:pt>
    <dgm:pt modelId="{9883ED04-15B7-4B4A-BD90-F5D555112F69}" type="parTrans" cxnId="{B373C68D-4E44-4CB2-B1D1-24120AF9F1DD}">
      <dgm:prSet/>
      <dgm:spPr/>
      <dgm:t>
        <a:bodyPr/>
        <a:lstStyle/>
        <a:p>
          <a:endParaRPr lang="cs-CZ"/>
        </a:p>
      </dgm:t>
    </dgm:pt>
    <dgm:pt modelId="{01A3904D-8137-4532-9C91-13A5583C8A79}" type="sibTrans" cxnId="{B373C68D-4E44-4CB2-B1D1-24120AF9F1DD}">
      <dgm:prSet/>
      <dgm:spPr/>
      <dgm:t>
        <a:bodyPr/>
        <a:lstStyle/>
        <a:p>
          <a:endParaRPr lang="cs-CZ"/>
        </a:p>
      </dgm:t>
    </dgm:pt>
    <dgm:pt modelId="{8BD2C5E9-325B-4AF3-A2BA-FE2E093FFDAC}" type="pres">
      <dgm:prSet presAssocID="{1F03F70C-F480-45EC-887F-50430D7CDF2C}" presName="Name0" presStyleCnt="0">
        <dgm:presLayoutVars>
          <dgm:chMax/>
          <dgm:chPref/>
          <dgm:dir/>
        </dgm:presLayoutVars>
      </dgm:prSet>
      <dgm:spPr/>
    </dgm:pt>
    <dgm:pt modelId="{F4BB0383-CBB6-435C-832C-335DF31ABFDC}" type="pres">
      <dgm:prSet presAssocID="{6541F3E5-21B2-4859-B8B8-CDBB73972296}" presName="composite" presStyleCnt="0"/>
      <dgm:spPr/>
    </dgm:pt>
    <dgm:pt modelId="{16218F71-5615-4B57-BE1E-439C68AB18C0}" type="pres">
      <dgm:prSet presAssocID="{6541F3E5-21B2-4859-B8B8-CDBB73972296}" presName="Accent" presStyleLbl="alignNode1" presStyleIdx="0" presStyleCnt="1">
        <dgm:presLayoutVars>
          <dgm:chMax val="0"/>
          <dgm:chPref val="0"/>
        </dgm:presLayoutVars>
      </dgm:prSet>
      <dgm:spPr/>
    </dgm:pt>
    <dgm:pt modelId="{1FABB7D1-FDC0-4CFB-8F3C-5D2265CE6ED7}" type="pres">
      <dgm:prSet presAssocID="{6541F3E5-21B2-4859-B8B8-CDBB73972296}" presName="Image" presStyleLbl="bgImgPlace1" presStyleIdx="0" presStyleCnt="1" custScaleX="123432" custScaleY="159352">
        <dgm:presLayoutVars>
          <dgm:chMax val="0"/>
          <dgm:chPref val="0"/>
          <dgm:bulletEnabled val="1"/>
        </dgm:presLayoutVars>
      </dgm:prSet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4F581337-0283-44EF-B88F-441928DB59EE}" type="pres">
      <dgm:prSet presAssocID="{6541F3E5-21B2-4859-B8B8-CDBB73972296}" presName="Parent" presStyleLbl="fgAccFollowNode1" presStyleIdx="0" presStyleCnt="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33D676-3750-40F3-95C7-990D8166C048}" type="pres">
      <dgm:prSet presAssocID="{6541F3E5-21B2-4859-B8B8-CDBB73972296}" presName="Space" presStyleCnt="0">
        <dgm:presLayoutVars>
          <dgm:chMax val="0"/>
          <dgm:chPref val="0"/>
        </dgm:presLayoutVars>
      </dgm:prSet>
      <dgm:spPr/>
    </dgm:pt>
  </dgm:ptLst>
  <dgm:cxnLst>
    <dgm:cxn modelId="{176461D3-271D-4E56-AC2A-33A782E3F5F4}" type="presOf" srcId="{6541F3E5-21B2-4859-B8B8-CDBB73972296}" destId="{4F581337-0283-44EF-B88F-441928DB59EE}" srcOrd="0" destOrd="0" presId="urn:microsoft.com/office/officeart/2008/layout/AlternatingPictureCircles"/>
    <dgm:cxn modelId="{79F2C2A3-2BDB-458A-ADCF-19CC28B5C1D6}" type="presOf" srcId="{1F03F70C-F480-45EC-887F-50430D7CDF2C}" destId="{8BD2C5E9-325B-4AF3-A2BA-FE2E093FFDAC}" srcOrd="0" destOrd="0" presId="urn:microsoft.com/office/officeart/2008/layout/AlternatingPictureCircles"/>
    <dgm:cxn modelId="{B373C68D-4E44-4CB2-B1D1-24120AF9F1DD}" srcId="{1F03F70C-F480-45EC-887F-50430D7CDF2C}" destId="{6541F3E5-21B2-4859-B8B8-CDBB73972296}" srcOrd="0" destOrd="0" parTransId="{9883ED04-15B7-4B4A-BD90-F5D555112F69}" sibTransId="{01A3904D-8137-4532-9C91-13A5583C8A79}"/>
    <dgm:cxn modelId="{CEAE6317-A060-486D-90CF-B8A470C8DCE0}" type="presParOf" srcId="{8BD2C5E9-325B-4AF3-A2BA-FE2E093FFDAC}" destId="{F4BB0383-CBB6-435C-832C-335DF31ABFDC}" srcOrd="0" destOrd="0" presId="urn:microsoft.com/office/officeart/2008/layout/AlternatingPictureCircles"/>
    <dgm:cxn modelId="{E2BA08D9-24AC-4E7C-B96A-938930DE97C9}" type="presParOf" srcId="{F4BB0383-CBB6-435C-832C-335DF31ABFDC}" destId="{16218F71-5615-4B57-BE1E-439C68AB18C0}" srcOrd="0" destOrd="0" presId="urn:microsoft.com/office/officeart/2008/layout/AlternatingPictureCircles"/>
    <dgm:cxn modelId="{30980046-793F-4723-9AFA-A1307348B545}" type="presParOf" srcId="{F4BB0383-CBB6-435C-832C-335DF31ABFDC}" destId="{1FABB7D1-FDC0-4CFB-8F3C-5D2265CE6ED7}" srcOrd="1" destOrd="0" presId="urn:microsoft.com/office/officeart/2008/layout/AlternatingPictureCircles"/>
    <dgm:cxn modelId="{60FFE2B2-E7BC-4F09-A814-AC4D1A863271}" type="presParOf" srcId="{F4BB0383-CBB6-435C-832C-335DF31ABFDC}" destId="{4F581337-0283-44EF-B88F-441928DB59EE}" srcOrd="2" destOrd="0" presId="urn:microsoft.com/office/officeart/2008/layout/AlternatingPictureCircles"/>
    <dgm:cxn modelId="{E479A30D-D96B-47DB-A402-7C5530C24932}" type="presParOf" srcId="{F4BB0383-CBB6-435C-832C-335DF31ABFDC}" destId="{C933D676-3750-40F3-95C7-990D8166C048}" srcOrd="3" destOrd="0" presId="urn:microsoft.com/office/officeart/2008/layout/AlternatingPictureCircles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F03F70C-F480-45EC-887F-50430D7CDF2C}" type="doc">
      <dgm:prSet loTypeId="urn:microsoft.com/office/officeart/2008/layout/AlternatingPictureCircles" loCatId="picture" qsTypeId="urn:microsoft.com/office/officeart/2005/8/quickstyle/simple1" qsCatId="simple" csTypeId="urn:microsoft.com/office/officeart/2005/8/colors/accent1_2" csCatId="accent1" phldr="1"/>
      <dgm:spPr/>
    </dgm:pt>
    <dgm:pt modelId="{6541F3E5-21B2-4859-B8B8-CDBB73972296}">
      <dgm:prSet phldrT="[Text]"/>
      <dgm:spPr/>
      <dgm:t>
        <a:bodyPr/>
        <a:lstStyle/>
        <a:p>
          <a:endParaRPr lang="cs-CZ" dirty="0"/>
        </a:p>
      </dgm:t>
    </dgm:pt>
    <dgm:pt modelId="{9883ED04-15B7-4B4A-BD90-F5D555112F69}" type="parTrans" cxnId="{B373C68D-4E44-4CB2-B1D1-24120AF9F1DD}">
      <dgm:prSet/>
      <dgm:spPr/>
      <dgm:t>
        <a:bodyPr/>
        <a:lstStyle/>
        <a:p>
          <a:endParaRPr lang="cs-CZ"/>
        </a:p>
      </dgm:t>
    </dgm:pt>
    <dgm:pt modelId="{01A3904D-8137-4532-9C91-13A5583C8A79}" type="sibTrans" cxnId="{B373C68D-4E44-4CB2-B1D1-24120AF9F1DD}">
      <dgm:prSet/>
      <dgm:spPr/>
      <dgm:t>
        <a:bodyPr/>
        <a:lstStyle/>
        <a:p>
          <a:endParaRPr lang="cs-CZ"/>
        </a:p>
      </dgm:t>
    </dgm:pt>
    <dgm:pt modelId="{8BD2C5E9-325B-4AF3-A2BA-FE2E093FFDAC}" type="pres">
      <dgm:prSet presAssocID="{1F03F70C-F480-45EC-887F-50430D7CDF2C}" presName="Name0" presStyleCnt="0">
        <dgm:presLayoutVars>
          <dgm:chMax/>
          <dgm:chPref/>
          <dgm:dir/>
        </dgm:presLayoutVars>
      </dgm:prSet>
      <dgm:spPr/>
    </dgm:pt>
    <dgm:pt modelId="{F4BB0383-CBB6-435C-832C-335DF31ABFDC}" type="pres">
      <dgm:prSet presAssocID="{6541F3E5-21B2-4859-B8B8-CDBB73972296}" presName="composite" presStyleCnt="0"/>
      <dgm:spPr/>
    </dgm:pt>
    <dgm:pt modelId="{16218F71-5615-4B57-BE1E-439C68AB18C0}" type="pres">
      <dgm:prSet presAssocID="{6541F3E5-21B2-4859-B8B8-CDBB73972296}" presName="Accent" presStyleLbl="alignNode1" presStyleIdx="0" presStyleCnt="1">
        <dgm:presLayoutVars>
          <dgm:chMax val="0"/>
          <dgm:chPref val="0"/>
        </dgm:presLayoutVars>
      </dgm:prSet>
      <dgm:spPr/>
    </dgm:pt>
    <dgm:pt modelId="{1FABB7D1-FDC0-4CFB-8F3C-5D2265CE6ED7}" type="pres">
      <dgm:prSet presAssocID="{6541F3E5-21B2-4859-B8B8-CDBB73972296}" presName="Image" presStyleLbl="bgImgPlace1" presStyleIdx="0" presStyleCnt="1" custScaleX="123432" custScaleY="159352">
        <dgm:presLayoutVars>
          <dgm:chMax val="0"/>
          <dgm:chPref val="0"/>
          <dgm:bulletEnabled val="1"/>
        </dgm:presLayoutVars>
      </dgm:prSet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4F581337-0283-44EF-B88F-441928DB59EE}" type="pres">
      <dgm:prSet presAssocID="{6541F3E5-21B2-4859-B8B8-CDBB73972296}" presName="Parent" presStyleLbl="fgAccFollowNode1" presStyleIdx="0" presStyleCnt="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33D676-3750-40F3-95C7-990D8166C048}" type="pres">
      <dgm:prSet presAssocID="{6541F3E5-21B2-4859-B8B8-CDBB73972296}" presName="Space" presStyleCnt="0">
        <dgm:presLayoutVars>
          <dgm:chMax val="0"/>
          <dgm:chPref val="0"/>
        </dgm:presLayoutVars>
      </dgm:prSet>
      <dgm:spPr/>
    </dgm:pt>
  </dgm:ptLst>
  <dgm:cxnLst>
    <dgm:cxn modelId="{FD60C35D-085B-4B89-AE63-D770A29C9FDB}" type="presOf" srcId="{6541F3E5-21B2-4859-B8B8-CDBB73972296}" destId="{4F581337-0283-44EF-B88F-441928DB59EE}" srcOrd="0" destOrd="0" presId="urn:microsoft.com/office/officeart/2008/layout/AlternatingPictureCircles"/>
    <dgm:cxn modelId="{B373C68D-4E44-4CB2-B1D1-24120AF9F1DD}" srcId="{1F03F70C-F480-45EC-887F-50430D7CDF2C}" destId="{6541F3E5-21B2-4859-B8B8-CDBB73972296}" srcOrd="0" destOrd="0" parTransId="{9883ED04-15B7-4B4A-BD90-F5D555112F69}" sibTransId="{01A3904D-8137-4532-9C91-13A5583C8A79}"/>
    <dgm:cxn modelId="{7E11D79C-685D-487B-9C80-7199B51B0207}" type="presOf" srcId="{1F03F70C-F480-45EC-887F-50430D7CDF2C}" destId="{8BD2C5E9-325B-4AF3-A2BA-FE2E093FFDAC}" srcOrd="0" destOrd="0" presId="urn:microsoft.com/office/officeart/2008/layout/AlternatingPictureCircles"/>
    <dgm:cxn modelId="{9C27D02A-F2F7-456F-B0AB-BE2273BE21FD}" type="presParOf" srcId="{8BD2C5E9-325B-4AF3-A2BA-FE2E093FFDAC}" destId="{F4BB0383-CBB6-435C-832C-335DF31ABFDC}" srcOrd="0" destOrd="0" presId="urn:microsoft.com/office/officeart/2008/layout/AlternatingPictureCircles"/>
    <dgm:cxn modelId="{547A3EF3-BF47-4ECF-8710-3A783E4089D7}" type="presParOf" srcId="{F4BB0383-CBB6-435C-832C-335DF31ABFDC}" destId="{16218F71-5615-4B57-BE1E-439C68AB18C0}" srcOrd="0" destOrd="0" presId="urn:microsoft.com/office/officeart/2008/layout/AlternatingPictureCircles"/>
    <dgm:cxn modelId="{15A566EB-2C08-4BAF-A22B-06C11C6FB47B}" type="presParOf" srcId="{F4BB0383-CBB6-435C-832C-335DF31ABFDC}" destId="{1FABB7D1-FDC0-4CFB-8F3C-5D2265CE6ED7}" srcOrd="1" destOrd="0" presId="urn:microsoft.com/office/officeart/2008/layout/AlternatingPictureCircles"/>
    <dgm:cxn modelId="{D187083C-D575-4918-82B3-715F8DFBAE3C}" type="presParOf" srcId="{F4BB0383-CBB6-435C-832C-335DF31ABFDC}" destId="{4F581337-0283-44EF-B88F-441928DB59EE}" srcOrd="2" destOrd="0" presId="urn:microsoft.com/office/officeart/2008/layout/AlternatingPictureCircles"/>
    <dgm:cxn modelId="{7C57FDB9-B6C1-461B-AF71-7802BA23B3D7}" type="presParOf" srcId="{F4BB0383-CBB6-435C-832C-335DF31ABFDC}" destId="{C933D676-3750-40F3-95C7-990D8166C048}" srcOrd="3" destOrd="0" presId="urn:microsoft.com/office/officeart/2008/layout/AlternatingPictureCircles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F03F70C-F480-45EC-887F-50430D7CDF2C}" type="doc">
      <dgm:prSet loTypeId="urn:microsoft.com/office/officeart/2008/layout/AlternatingPictureCircles" loCatId="picture" qsTypeId="urn:microsoft.com/office/officeart/2005/8/quickstyle/simple1" qsCatId="simple" csTypeId="urn:microsoft.com/office/officeart/2005/8/colors/accent1_2" csCatId="accent1" phldr="1"/>
      <dgm:spPr/>
    </dgm:pt>
    <dgm:pt modelId="{6541F3E5-21B2-4859-B8B8-CDBB73972296}">
      <dgm:prSet phldrT="[Text]"/>
      <dgm:spPr/>
      <dgm:t>
        <a:bodyPr/>
        <a:lstStyle/>
        <a:p>
          <a:r>
            <a:rPr lang="cs-CZ" dirty="0" smtClean="0"/>
            <a:t>První pomoc při velkém krvácení</a:t>
          </a:r>
          <a:endParaRPr lang="cs-CZ" dirty="0"/>
        </a:p>
      </dgm:t>
    </dgm:pt>
    <dgm:pt modelId="{9883ED04-15B7-4B4A-BD90-F5D555112F69}" type="parTrans" cxnId="{B373C68D-4E44-4CB2-B1D1-24120AF9F1DD}">
      <dgm:prSet/>
      <dgm:spPr/>
      <dgm:t>
        <a:bodyPr/>
        <a:lstStyle/>
        <a:p>
          <a:endParaRPr lang="cs-CZ"/>
        </a:p>
      </dgm:t>
    </dgm:pt>
    <dgm:pt modelId="{01A3904D-8137-4532-9C91-13A5583C8A79}" type="sibTrans" cxnId="{B373C68D-4E44-4CB2-B1D1-24120AF9F1DD}">
      <dgm:prSet/>
      <dgm:spPr/>
      <dgm:t>
        <a:bodyPr/>
        <a:lstStyle/>
        <a:p>
          <a:endParaRPr lang="cs-CZ"/>
        </a:p>
      </dgm:t>
    </dgm:pt>
    <dgm:pt modelId="{8BD2C5E9-325B-4AF3-A2BA-FE2E093FFDAC}" type="pres">
      <dgm:prSet presAssocID="{1F03F70C-F480-45EC-887F-50430D7CDF2C}" presName="Name0" presStyleCnt="0">
        <dgm:presLayoutVars>
          <dgm:chMax/>
          <dgm:chPref/>
          <dgm:dir/>
        </dgm:presLayoutVars>
      </dgm:prSet>
      <dgm:spPr/>
    </dgm:pt>
    <dgm:pt modelId="{F4BB0383-CBB6-435C-832C-335DF31ABFDC}" type="pres">
      <dgm:prSet presAssocID="{6541F3E5-21B2-4859-B8B8-CDBB73972296}" presName="composite" presStyleCnt="0"/>
      <dgm:spPr/>
    </dgm:pt>
    <dgm:pt modelId="{16218F71-5615-4B57-BE1E-439C68AB18C0}" type="pres">
      <dgm:prSet presAssocID="{6541F3E5-21B2-4859-B8B8-CDBB73972296}" presName="Accent" presStyleLbl="alignNode1" presStyleIdx="0" presStyleCnt="1">
        <dgm:presLayoutVars>
          <dgm:chMax val="0"/>
          <dgm:chPref val="0"/>
        </dgm:presLayoutVars>
      </dgm:prSet>
      <dgm:spPr/>
    </dgm:pt>
    <dgm:pt modelId="{1FABB7D1-FDC0-4CFB-8F3C-5D2265CE6ED7}" type="pres">
      <dgm:prSet presAssocID="{6541F3E5-21B2-4859-B8B8-CDBB73972296}" presName="Image" presStyleLbl="bgImgPlace1" presStyleIdx="0" presStyleCnt="1" custScaleX="123432" custScaleY="159352">
        <dgm:presLayoutVars>
          <dgm:chMax val="0"/>
          <dgm:chPref val="0"/>
          <dgm:bulletEnabled val="1"/>
        </dgm:presLayoutVars>
      </dgm:prSet>
      <dgm:spPr>
        <a:blipFill>
          <a:blip xmlns:r="http://schemas.openxmlformats.org/officeDocument/2006/relationships" r:embed="rId1" cstate="print">
            <a:extLst>
              <a:ext uri="{BEBA8EAE-BF5A-486C-A8C5-ECC9F3942E4B}">
                <a14:imgProps xmlns:a14="http://schemas.microsoft.com/office/drawing/2010/main" xmlns="">
                  <a14:imgLayer r:embed="rId2">
                    <a14:imgEffect>
                      <a14:colorTemperature colorTemp="11200"/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xmlns="" id="0" name="" descr="C:\Users\08F2\Pictures\2005-01-01 19.52.32.jpg"/>
        </a:ext>
      </dgm:extLst>
    </dgm:pt>
    <dgm:pt modelId="{4F581337-0283-44EF-B88F-441928DB59EE}" type="pres">
      <dgm:prSet presAssocID="{6541F3E5-21B2-4859-B8B8-CDBB73972296}" presName="Parent" presStyleLbl="fgAccFollowNode1" presStyleIdx="0" presStyleCnt="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33D676-3750-40F3-95C7-990D8166C048}" type="pres">
      <dgm:prSet presAssocID="{6541F3E5-21B2-4859-B8B8-CDBB73972296}" presName="Space" presStyleCnt="0">
        <dgm:presLayoutVars>
          <dgm:chMax val="0"/>
          <dgm:chPref val="0"/>
        </dgm:presLayoutVars>
      </dgm:prSet>
      <dgm:spPr/>
    </dgm:pt>
  </dgm:ptLst>
  <dgm:cxnLst>
    <dgm:cxn modelId="{CB1160F3-0C16-488E-B890-65517394EE40}" type="presOf" srcId="{1F03F70C-F480-45EC-887F-50430D7CDF2C}" destId="{8BD2C5E9-325B-4AF3-A2BA-FE2E093FFDAC}" srcOrd="0" destOrd="0" presId="urn:microsoft.com/office/officeart/2008/layout/AlternatingPictureCircles"/>
    <dgm:cxn modelId="{B373C68D-4E44-4CB2-B1D1-24120AF9F1DD}" srcId="{1F03F70C-F480-45EC-887F-50430D7CDF2C}" destId="{6541F3E5-21B2-4859-B8B8-CDBB73972296}" srcOrd="0" destOrd="0" parTransId="{9883ED04-15B7-4B4A-BD90-F5D555112F69}" sibTransId="{01A3904D-8137-4532-9C91-13A5583C8A79}"/>
    <dgm:cxn modelId="{607DE532-F5AB-43BF-94F4-5A999E9E42A3}" type="presOf" srcId="{6541F3E5-21B2-4859-B8B8-CDBB73972296}" destId="{4F581337-0283-44EF-B88F-441928DB59EE}" srcOrd="0" destOrd="0" presId="urn:microsoft.com/office/officeart/2008/layout/AlternatingPictureCircles"/>
    <dgm:cxn modelId="{3EB7BC4D-B2F6-415B-8863-71D146BDED93}" type="presParOf" srcId="{8BD2C5E9-325B-4AF3-A2BA-FE2E093FFDAC}" destId="{F4BB0383-CBB6-435C-832C-335DF31ABFDC}" srcOrd="0" destOrd="0" presId="urn:microsoft.com/office/officeart/2008/layout/AlternatingPictureCircles"/>
    <dgm:cxn modelId="{FD314907-C6AA-4472-B229-229624F6A680}" type="presParOf" srcId="{F4BB0383-CBB6-435C-832C-335DF31ABFDC}" destId="{16218F71-5615-4B57-BE1E-439C68AB18C0}" srcOrd="0" destOrd="0" presId="urn:microsoft.com/office/officeart/2008/layout/AlternatingPictureCircles"/>
    <dgm:cxn modelId="{2293064A-B7CE-4429-80B7-995377E72AEF}" type="presParOf" srcId="{F4BB0383-CBB6-435C-832C-335DF31ABFDC}" destId="{1FABB7D1-FDC0-4CFB-8F3C-5D2265CE6ED7}" srcOrd="1" destOrd="0" presId="urn:microsoft.com/office/officeart/2008/layout/AlternatingPictureCircles"/>
    <dgm:cxn modelId="{EA182945-45E0-40D3-9581-EF82BC3F55A8}" type="presParOf" srcId="{F4BB0383-CBB6-435C-832C-335DF31ABFDC}" destId="{4F581337-0283-44EF-B88F-441928DB59EE}" srcOrd="2" destOrd="0" presId="urn:microsoft.com/office/officeart/2008/layout/AlternatingPictureCircles"/>
    <dgm:cxn modelId="{8D3DA116-162C-4B6E-B62B-E00DB3D32AB5}" type="presParOf" srcId="{F4BB0383-CBB6-435C-832C-335DF31ABFDC}" destId="{C933D676-3750-40F3-95C7-990D8166C048}" srcOrd="3" destOrd="0" presId="urn:microsoft.com/office/officeart/2008/layout/AlternatingPictureCircles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F03F70C-F480-45EC-887F-50430D7CDF2C}" type="doc">
      <dgm:prSet loTypeId="urn:microsoft.com/office/officeart/2008/layout/AlternatingPictureCircles" loCatId="picture" qsTypeId="urn:microsoft.com/office/officeart/2005/8/quickstyle/simple1" qsCatId="simple" csTypeId="urn:microsoft.com/office/officeart/2005/8/colors/accent1_2" csCatId="accent1" phldr="1"/>
      <dgm:spPr/>
    </dgm:pt>
    <dgm:pt modelId="{6541F3E5-21B2-4859-B8B8-CDBB73972296}">
      <dgm:prSet phldrT="[Text]"/>
      <dgm:spPr/>
      <dgm:t>
        <a:bodyPr/>
        <a:lstStyle/>
        <a:p>
          <a:endParaRPr lang="cs-CZ" dirty="0"/>
        </a:p>
      </dgm:t>
    </dgm:pt>
    <dgm:pt modelId="{9883ED04-15B7-4B4A-BD90-F5D555112F69}" type="parTrans" cxnId="{B373C68D-4E44-4CB2-B1D1-24120AF9F1DD}">
      <dgm:prSet/>
      <dgm:spPr/>
      <dgm:t>
        <a:bodyPr/>
        <a:lstStyle/>
        <a:p>
          <a:endParaRPr lang="cs-CZ"/>
        </a:p>
      </dgm:t>
    </dgm:pt>
    <dgm:pt modelId="{01A3904D-8137-4532-9C91-13A5583C8A79}" type="sibTrans" cxnId="{B373C68D-4E44-4CB2-B1D1-24120AF9F1DD}">
      <dgm:prSet/>
      <dgm:spPr/>
      <dgm:t>
        <a:bodyPr/>
        <a:lstStyle/>
        <a:p>
          <a:endParaRPr lang="cs-CZ"/>
        </a:p>
      </dgm:t>
    </dgm:pt>
    <dgm:pt modelId="{8BD2C5E9-325B-4AF3-A2BA-FE2E093FFDAC}" type="pres">
      <dgm:prSet presAssocID="{1F03F70C-F480-45EC-887F-50430D7CDF2C}" presName="Name0" presStyleCnt="0">
        <dgm:presLayoutVars>
          <dgm:chMax/>
          <dgm:chPref/>
          <dgm:dir/>
        </dgm:presLayoutVars>
      </dgm:prSet>
      <dgm:spPr/>
    </dgm:pt>
    <dgm:pt modelId="{F4BB0383-CBB6-435C-832C-335DF31ABFDC}" type="pres">
      <dgm:prSet presAssocID="{6541F3E5-21B2-4859-B8B8-CDBB73972296}" presName="composite" presStyleCnt="0"/>
      <dgm:spPr/>
    </dgm:pt>
    <dgm:pt modelId="{16218F71-5615-4B57-BE1E-439C68AB18C0}" type="pres">
      <dgm:prSet presAssocID="{6541F3E5-21B2-4859-B8B8-CDBB73972296}" presName="Accent" presStyleLbl="alignNode1" presStyleIdx="0" presStyleCnt="1">
        <dgm:presLayoutVars>
          <dgm:chMax val="0"/>
          <dgm:chPref val="0"/>
        </dgm:presLayoutVars>
      </dgm:prSet>
      <dgm:spPr/>
    </dgm:pt>
    <dgm:pt modelId="{1FABB7D1-FDC0-4CFB-8F3C-5D2265CE6ED7}" type="pres">
      <dgm:prSet presAssocID="{6541F3E5-21B2-4859-B8B8-CDBB73972296}" presName="Image" presStyleLbl="bgImgPlace1" presStyleIdx="0" presStyleCnt="1" custScaleX="123432" custScaleY="159352">
        <dgm:presLayoutVars>
          <dgm:chMax val="0"/>
          <dgm:chPref val="0"/>
          <dgm:bulletEnabled val="1"/>
        </dgm:presLayoutVars>
      </dgm:prSet>
      <dgm:spPr>
        <a:blipFill>
          <a:blip xmlns:r="http://schemas.openxmlformats.org/officeDocument/2006/relationships" r:embed="rId1" cstate="print">
            <a:extLst>
              <a:ext uri="{BEBA8EAE-BF5A-486C-A8C5-ECC9F3942E4B}">
                <a14:imgProps xmlns:a14="http://schemas.microsoft.com/office/drawing/2010/main" xmlns="">
                  <a14:imgLayer r:embed="rId2">
                    <a14:imgEffect>
                      <a14:colorTemperature colorTemp="11200"/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xmlns="" id="0" name="" descr="C:\Users\08F2\Pictures\2005-01-01 19.52.32.jpg"/>
        </a:ext>
      </dgm:extLst>
    </dgm:pt>
    <dgm:pt modelId="{4F581337-0283-44EF-B88F-441928DB59EE}" type="pres">
      <dgm:prSet presAssocID="{6541F3E5-21B2-4859-B8B8-CDBB73972296}" presName="Parent" presStyleLbl="fgAccFollowNode1" presStyleIdx="0" presStyleCnt="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33D676-3750-40F3-95C7-990D8166C048}" type="pres">
      <dgm:prSet presAssocID="{6541F3E5-21B2-4859-B8B8-CDBB73972296}" presName="Space" presStyleCnt="0">
        <dgm:presLayoutVars>
          <dgm:chMax val="0"/>
          <dgm:chPref val="0"/>
        </dgm:presLayoutVars>
      </dgm:prSet>
      <dgm:spPr/>
    </dgm:pt>
  </dgm:ptLst>
  <dgm:cxnLst>
    <dgm:cxn modelId="{CD8D4B61-A731-4AFF-8466-84354EE970E3}" type="presOf" srcId="{6541F3E5-21B2-4859-B8B8-CDBB73972296}" destId="{4F581337-0283-44EF-B88F-441928DB59EE}" srcOrd="0" destOrd="0" presId="urn:microsoft.com/office/officeart/2008/layout/AlternatingPictureCircles"/>
    <dgm:cxn modelId="{B373C68D-4E44-4CB2-B1D1-24120AF9F1DD}" srcId="{1F03F70C-F480-45EC-887F-50430D7CDF2C}" destId="{6541F3E5-21B2-4859-B8B8-CDBB73972296}" srcOrd="0" destOrd="0" parTransId="{9883ED04-15B7-4B4A-BD90-F5D555112F69}" sibTransId="{01A3904D-8137-4532-9C91-13A5583C8A79}"/>
    <dgm:cxn modelId="{23C9034A-D0C2-4F61-8F15-715F55B87CF7}" type="presOf" srcId="{1F03F70C-F480-45EC-887F-50430D7CDF2C}" destId="{8BD2C5E9-325B-4AF3-A2BA-FE2E093FFDAC}" srcOrd="0" destOrd="0" presId="urn:microsoft.com/office/officeart/2008/layout/AlternatingPictureCircles"/>
    <dgm:cxn modelId="{0812BEDA-9051-4886-9632-1A9CF1E608A0}" type="presParOf" srcId="{8BD2C5E9-325B-4AF3-A2BA-FE2E093FFDAC}" destId="{F4BB0383-CBB6-435C-832C-335DF31ABFDC}" srcOrd="0" destOrd="0" presId="urn:microsoft.com/office/officeart/2008/layout/AlternatingPictureCircles"/>
    <dgm:cxn modelId="{118CE0BE-2E60-4298-BAB0-3FA1F88A8323}" type="presParOf" srcId="{F4BB0383-CBB6-435C-832C-335DF31ABFDC}" destId="{16218F71-5615-4B57-BE1E-439C68AB18C0}" srcOrd="0" destOrd="0" presId="urn:microsoft.com/office/officeart/2008/layout/AlternatingPictureCircles"/>
    <dgm:cxn modelId="{F6D484E8-DE01-42A4-B0AC-3489BE4432C3}" type="presParOf" srcId="{F4BB0383-CBB6-435C-832C-335DF31ABFDC}" destId="{1FABB7D1-FDC0-4CFB-8F3C-5D2265CE6ED7}" srcOrd="1" destOrd="0" presId="urn:microsoft.com/office/officeart/2008/layout/AlternatingPictureCircles"/>
    <dgm:cxn modelId="{5689DD49-9C19-40E8-AF58-79F110E501C8}" type="presParOf" srcId="{F4BB0383-CBB6-435C-832C-335DF31ABFDC}" destId="{4F581337-0283-44EF-B88F-441928DB59EE}" srcOrd="2" destOrd="0" presId="urn:microsoft.com/office/officeart/2008/layout/AlternatingPictureCircles"/>
    <dgm:cxn modelId="{E325EE40-14D0-419D-904C-E1C25B7FBE3E}" type="presParOf" srcId="{F4BB0383-CBB6-435C-832C-335DF31ABFDC}" destId="{C933D676-3750-40F3-95C7-990D8166C048}" srcOrd="3" destOrd="0" presId="urn:microsoft.com/office/officeart/2008/layout/AlternatingPictureCircles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9F70D00-C57D-4C54-BB05-106F3D6DADD2}" type="doc">
      <dgm:prSet loTypeId="urn:microsoft.com/office/officeart/2008/layout/AlternatingPictureCircles" loCatId="picture" qsTypeId="urn:microsoft.com/office/officeart/2005/8/quickstyle/simple1" qsCatId="simple" csTypeId="urn:microsoft.com/office/officeart/2005/8/colors/accent1_2" csCatId="accent1" phldr="1"/>
      <dgm:spPr/>
    </dgm:pt>
    <dgm:pt modelId="{D1FEE050-3568-4961-960B-CB8ECAE69401}">
      <dgm:prSet phldrT="[Text]"/>
      <dgm:spPr/>
      <dgm:t>
        <a:bodyPr/>
        <a:lstStyle/>
        <a:p>
          <a:r>
            <a:rPr lang="cs-CZ" dirty="0" smtClean="0"/>
            <a:t>Na ránu přiložíme sterilní gázu (čtvereček)</a:t>
          </a:r>
          <a:endParaRPr lang="cs-CZ" dirty="0"/>
        </a:p>
      </dgm:t>
    </dgm:pt>
    <dgm:pt modelId="{CFA75232-B1F3-45AA-B3EB-C209A208C781}" type="parTrans" cxnId="{7EF68E7C-F60A-4E3A-B2C6-024E15E350F8}">
      <dgm:prSet/>
      <dgm:spPr/>
      <dgm:t>
        <a:bodyPr/>
        <a:lstStyle/>
        <a:p>
          <a:endParaRPr lang="cs-CZ"/>
        </a:p>
      </dgm:t>
    </dgm:pt>
    <dgm:pt modelId="{9525B4A5-CA2B-4D1A-912E-63DAC2447506}" type="sibTrans" cxnId="{7EF68E7C-F60A-4E3A-B2C6-024E15E350F8}">
      <dgm:prSet/>
      <dgm:spPr/>
      <dgm:t>
        <a:bodyPr/>
        <a:lstStyle/>
        <a:p>
          <a:endParaRPr lang="cs-CZ"/>
        </a:p>
      </dgm:t>
    </dgm:pt>
    <dgm:pt modelId="{B984DF3B-28D3-4B4C-8C09-5B0426ED9A46}" type="pres">
      <dgm:prSet presAssocID="{E9F70D00-C57D-4C54-BB05-106F3D6DADD2}" presName="Name0" presStyleCnt="0">
        <dgm:presLayoutVars>
          <dgm:chMax/>
          <dgm:chPref/>
          <dgm:dir/>
        </dgm:presLayoutVars>
      </dgm:prSet>
      <dgm:spPr/>
    </dgm:pt>
    <dgm:pt modelId="{BDF1CAF9-F972-4F2C-B1A3-3D469695D67B}" type="pres">
      <dgm:prSet presAssocID="{D1FEE050-3568-4961-960B-CB8ECAE69401}" presName="composite" presStyleCnt="0"/>
      <dgm:spPr/>
    </dgm:pt>
    <dgm:pt modelId="{72B9743E-D8E3-47AC-A745-82F450D07BF5}" type="pres">
      <dgm:prSet presAssocID="{D1FEE050-3568-4961-960B-CB8ECAE69401}" presName="Accent" presStyleLbl="alignNode1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C2486155-C281-444A-B201-586F7DE1E68A}" type="pres">
      <dgm:prSet presAssocID="{D1FEE050-3568-4961-960B-CB8ECAE69401}" presName="Image" presStyleLbl="bgImgPlace1" presStyleIdx="0" presStyleCnt="1" custScaleX="116287" custScaleY="163371" custLinFactNeighborX="-4049" custLinFactNeighborY="1757">
        <dgm:presLayoutVars>
          <dgm:chMax val="0"/>
          <dgm:chPref val="0"/>
          <dgm:bulletEnabled val="1"/>
        </dgm:presLayoutVars>
      </dgm:prSet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xmlns="" id="0" name="" descr="C:\Users\08F2\Pictures\2005-01-01 19.55.02.jpg"/>
        </a:ext>
      </dgm:extLst>
    </dgm:pt>
    <dgm:pt modelId="{7F8D408A-0B1B-43FB-9EE0-55197EB9114A}" type="pres">
      <dgm:prSet presAssocID="{D1FEE050-3568-4961-960B-CB8ECAE69401}" presName="Parent" presStyleLbl="fgAccFollowNode1" presStyleIdx="0" presStyleCnt="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791A84-4B05-45C5-840C-0EC7C1E58985}" type="pres">
      <dgm:prSet presAssocID="{D1FEE050-3568-4961-960B-CB8ECAE69401}" presName="Space" presStyleCnt="0">
        <dgm:presLayoutVars>
          <dgm:chMax val="0"/>
          <dgm:chPref val="0"/>
        </dgm:presLayoutVars>
      </dgm:prSet>
      <dgm:spPr/>
    </dgm:pt>
  </dgm:ptLst>
  <dgm:cxnLst>
    <dgm:cxn modelId="{7EF68E7C-F60A-4E3A-B2C6-024E15E350F8}" srcId="{E9F70D00-C57D-4C54-BB05-106F3D6DADD2}" destId="{D1FEE050-3568-4961-960B-CB8ECAE69401}" srcOrd="0" destOrd="0" parTransId="{CFA75232-B1F3-45AA-B3EB-C209A208C781}" sibTransId="{9525B4A5-CA2B-4D1A-912E-63DAC2447506}"/>
    <dgm:cxn modelId="{D6A5D642-B918-4825-9CB3-43090AD4C8D0}" type="presOf" srcId="{E9F70D00-C57D-4C54-BB05-106F3D6DADD2}" destId="{B984DF3B-28D3-4B4C-8C09-5B0426ED9A46}" srcOrd="0" destOrd="0" presId="urn:microsoft.com/office/officeart/2008/layout/AlternatingPictureCircles"/>
    <dgm:cxn modelId="{D20CB981-617A-4FBB-878B-2E9B6C250B6F}" type="presOf" srcId="{D1FEE050-3568-4961-960B-CB8ECAE69401}" destId="{7F8D408A-0B1B-43FB-9EE0-55197EB9114A}" srcOrd="0" destOrd="0" presId="urn:microsoft.com/office/officeart/2008/layout/AlternatingPictureCircles"/>
    <dgm:cxn modelId="{42D16F22-1784-4A80-AAAD-AEBE8976BE3F}" type="presParOf" srcId="{B984DF3B-28D3-4B4C-8C09-5B0426ED9A46}" destId="{BDF1CAF9-F972-4F2C-B1A3-3D469695D67B}" srcOrd="0" destOrd="0" presId="urn:microsoft.com/office/officeart/2008/layout/AlternatingPictureCircles"/>
    <dgm:cxn modelId="{17CFB865-E437-468B-ADA4-4DF34B161206}" type="presParOf" srcId="{BDF1CAF9-F972-4F2C-B1A3-3D469695D67B}" destId="{72B9743E-D8E3-47AC-A745-82F450D07BF5}" srcOrd="0" destOrd="0" presId="urn:microsoft.com/office/officeart/2008/layout/AlternatingPictureCircles"/>
    <dgm:cxn modelId="{CEBB504E-1FB1-4BAA-9A4F-FC672A0E2CD6}" type="presParOf" srcId="{BDF1CAF9-F972-4F2C-B1A3-3D469695D67B}" destId="{C2486155-C281-444A-B201-586F7DE1E68A}" srcOrd="1" destOrd="0" presId="urn:microsoft.com/office/officeart/2008/layout/AlternatingPictureCircles"/>
    <dgm:cxn modelId="{8B86A92B-F006-407D-882E-259A86E68DF5}" type="presParOf" srcId="{BDF1CAF9-F972-4F2C-B1A3-3D469695D67B}" destId="{7F8D408A-0B1B-43FB-9EE0-55197EB9114A}" srcOrd="2" destOrd="0" presId="urn:microsoft.com/office/officeart/2008/layout/AlternatingPictureCircles"/>
    <dgm:cxn modelId="{0EC8908D-221C-4B61-B5F4-AEE13A33359C}" type="presParOf" srcId="{BDF1CAF9-F972-4F2C-B1A3-3D469695D67B}" destId="{FE791A84-4B05-45C5-840C-0EC7C1E58985}" srcOrd="3" destOrd="0" presId="urn:microsoft.com/office/officeart/2008/layout/AlternatingPictureCircles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9F70D00-C57D-4C54-BB05-106F3D6DADD2}" type="doc">
      <dgm:prSet loTypeId="urn:microsoft.com/office/officeart/2008/layout/AlternatingPictureCircles" loCatId="picture" qsTypeId="urn:microsoft.com/office/officeart/2005/8/quickstyle/simple1" qsCatId="simple" csTypeId="urn:microsoft.com/office/officeart/2005/8/colors/accent1_2" csCatId="accent1" phldr="1"/>
      <dgm:spPr/>
    </dgm:pt>
    <dgm:pt modelId="{D1FEE050-3568-4961-960B-CB8ECAE69401}">
      <dgm:prSet phldrT="[Text]"/>
      <dgm:spPr/>
      <dgm:t>
        <a:bodyPr/>
        <a:lstStyle/>
        <a:p>
          <a:endParaRPr lang="cs-CZ" dirty="0"/>
        </a:p>
      </dgm:t>
    </dgm:pt>
    <dgm:pt modelId="{CFA75232-B1F3-45AA-B3EB-C209A208C781}" type="parTrans" cxnId="{7EF68E7C-F60A-4E3A-B2C6-024E15E350F8}">
      <dgm:prSet/>
      <dgm:spPr/>
      <dgm:t>
        <a:bodyPr/>
        <a:lstStyle/>
        <a:p>
          <a:endParaRPr lang="cs-CZ"/>
        </a:p>
      </dgm:t>
    </dgm:pt>
    <dgm:pt modelId="{9525B4A5-CA2B-4D1A-912E-63DAC2447506}" type="sibTrans" cxnId="{7EF68E7C-F60A-4E3A-B2C6-024E15E350F8}">
      <dgm:prSet/>
      <dgm:spPr/>
      <dgm:t>
        <a:bodyPr/>
        <a:lstStyle/>
        <a:p>
          <a:endParaRPr lang="cs-CZ"/>
        </a:p>
      </dgm:t>
    </dgm:pt>
    <dgm:pt modelId="{B984DF3B-28D3-4B4C-8C09-5B0426ED9A46}" type="pres">
      <dgm:prSet presAssocID="{E9F70D00-C57D-4C54-BB05-106F3D6DADD2}" presName="Name0" presStyleCnt="0">
        <dgm:presLayoutVars>
          <dgm:chMax/>
          <dgm:chPref/>
          <dgm:dir/>
        </dgm:presLayoutVars>
      </dgm:prSet>
      <dgm:spPr/>
    </dgm:pt>
    <dgm:pt modelId="{BDF1CAF9-F972-4F2C-B1A3-3D469695D67B}" type="pres">
      <dgm:prSet presAssocID="{D1FEE050-3568-4961-960B-CB8ECAE69401}" presName="composite" presStyleCnt="0"/>
      <dgm:spPr/>
    </dgm:pt>
    <dgm:pt modelId="{72B9743E-D8E3-47AC-A745-82F450D07BF5}" type="pres">
      <dgm:prSet presAssocID="{D1FEE050-3568-4961-960B-CB8ECAE69401}" presName="Accent" presStyleLbl="alignNode1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C2486155-C281-444A-B201-586F7DE1E68A}" type="pres">
      <dgm:prSet presAssocID="{D1FEE050-3568-4961-960B-CB8ECAE69401}" presName="Image" presStyleLbl="bgImgPlace1" presStyleIdx="0" presStyleCnt="1" custScaleX="116287" custScaleY="163371" custLinFactNeighborX="-4049" custLinFactNeighborY="1757">
        <dgm:presLayoutVars>
          <dgm:chMax val="0"/>
          <dgm:chPref val="0"/>
          <dgm:bulletEnabled val="1"/>
        </dgm:presLayoutVars>
      </dgm:prSet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xmlns="" id="0" name="" descr="C:\Users\08F2\Pictures\2005-01-01 19.55.02.jpg"/>
        </a:ext>
      </dgm:extLst>
    </dgm:pt>
    <dgm:pt modelId="{7F8D408A-0B1B-43FB-9EE0-55197EB9114A}" type="pres">
      <dgm:prSet presAssocID="{D1FEE050-3568-4961-960B-CB8ECAE69401}" presName="Parent" presStyleLbl="fgAccFollowNode1" presStyleIdx="0" presStyleCnt="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791A84-4B05-45C5-840C-0EC7C1E58985}" type="pres">
      <dgm:prSet presAssocID="{D1FEE050-3568-4961-960B-CB8ECAE69401}" presName="Space" presStyleCnt="0">
        <dgm:presLayoutVars>
          <dgm:chMax val="0"/>
          <dgm:chPref val="0"/>
        </dgm:presLayoutVars>
      </dgm:prSet>
      <dgm:spPr/>
    </dgm:pt>
  </dgm:ptLst>
  <dgm:cxnLst>
    <dgm:cxn modelId="{7EF68E7C-F60A-4E3A-B2C6-024E15E350F8}" srcId="{E9F70D00-C57D-4C54-BB05-106F3D6DADD2}" destId="{D1FEE050-3568-4961-960B-CB8ECAE69401}" srcOrd="0" destOrd="0" parTransId="{CFA75232-B1F3-45AA-B3EB-C209A208C781}" sibTransId="{9525B4A5-CA2B-4D1A-912E-63DAC2447506}"/>
    <dgm:cxn modelId="{D261D922-1D7F-4EBA-89B3-24A34DB14835}" type="presOf" srcId="{E9F70D00-C57D-4C54-BB05-106F3D6DADD2}" destId="{B984DF3B-28D3-4B4C-8C09-5B0426ED9A46}" srcOrd="0" destOrd="0" presId="urn:microsoft.com/office/officeart/2008/layout/AlternatingPictureCircles"/>
    <dgm:cxn modelId="{7E9447ED-9646-458A-A2E9-B9B6A594C7D7}" type="presOf" srcId="{D1FEE050-3568-4961-960B-CB8ECAE69401}" destId="{7F8D408A-0B1B-43FB-9EE0-55197EB9114A}" srcOrd="0" destOrd="0" presId="urn:microsoft.com/office/officeart/2008/layout/AlternatingPictureCircles"/>
    <dgm:cxn modelId="{281EB7CA-9AE8-497F-AFAF-69A986D02D16}" type="presParOf" srcId="{B984DF3B-28D3-4B4C-8C09-5B0426ED9A46}" destId="{BDF1CAF9-F972-4F2C-B1A3-3D469695D67B}" srcOrd="0" destOrd="0" presId="urn:microsoft.com/office/officeart/2008/layout/AlternatingPictureCircles"/>
    <dgm:cxn modelId="{2FC39047-0F72-44B0-A1EC-546AED09905B}" type="presParOf" srcId="{BDF1CAF9-F972-4F2C-B1A3-3D469695D67B}" destId="{72B9743E-D8E3-47AC-A745-82F450D07BF5}" srcOrd="0" destOrd="0" presId="urn:microsoft.com/office/officeart/2008/layout/AlternatingPictureCircles"/>
    <dgm:cxn modelId="{BABA2706-FB2D-40AB-99DC-7239CBB205C8}" type="presParOf" srcId="{BDF1CAF9-F972-4F2C-B1A3-3D469695D67B}" destId="{C2486155-C281-444A-B201-586F7DE1E68A}" srcOrd="1" destOrd="0" presId="urn:microsoft.com/office/officeart/2008/layout/AlternatingPictureCircles"/>
    <dgm:cxn modelId="{9DD6703C-E018-409C-8FD0-E991C601F988}" type="presParOf" srcId="{BDF1CAF9-F972-4F2C-B1A3-3D469695D67B}" destId="{7F8D408A-0B1B-43FB-9EE0-55197EB9114A}" srcOrd="2" destOrd="0" presId="urn:microsoft.com/office/officeart/2008/layout/AlternatingPictureCircles"/>
    <dgm:cxn modelId="{488BF94F-BBF0-4B34-84F4-F2112C9D3AE8}" type="presParOf" srcId="{BDF1CAF9-F972-4F2C-B1A3-3D469695D67B}" destId="{FE791A84-4B05-45C5-840C-0EC7C1E58985}" srcOrd="3" destOrd="0" presId="urn:microsoft.com/office/officeart/2008/layout/AlternatingPictureCircles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9F70D00-C57D-4C54-BB05-106F3D6DADD2}" type="doc">
      <dgm:prSet loTypeId="urn:microsoft.com/office/officeart/2008/layout/AlternatingPictureCircles" loCatId="picture" qsTypeId="urn:microsoft.com/office/officeart/2005/8/quickstyle/simple1" qsCatId="simple" csTypeId="urn:microsoft.com/office/officeart/2005/8/colors/accent1_2" csCatId="accent1" phldr="1"/>
      <dgm:spPr/>
    </dgm:pt>
    <dgm:pt modelId="{D1FEE050-3568-4961-960B-CB8ECAE69401}">
      <dgm:prSet phldrT="[Text]"/>
      <dgm:spPr/>
      <dgm:t>
        <a:bodyPr/>
        <a:lstStyle/>
        <a:p>
          <a:r>
            <a:rPr lang="cs-CZ" dirty="0" smtClean="0"/>
            <a:t>Krytou ránu převážeme tlakovým  obvazem</a:t>
          </a:r>
          <a:endParaRPr lang="cs-CZ" dirty="0"/>
        </a:p>
      </dgm:t>
    </dgm:pt>
    <dgm:pt modelId="{CFA75232-B1F3-45AA-B3EB-C209A208C781}" type="parTrans" cxnId="{7EF68E7C-F60A-4E3A-B2C6-024E15E350F8}">
      <dgm:prSet/>
      <dgm:spPr/>
      <dgm:t>
        <a:bodyPr/>
        <a:lstStyle/>
        <a:p>
          <a:endParaRPr lang="cs-CZ"/>
        </a:p>
      </dgm:t>
    </dgm:pt>
    <dgm:pt modelId="{9525B4A5-CA2B-4D1A-912E-63DAC2447506}" type="sibTrans" cxnId="{7EF68E7C-F60A-4E3A-B2C6-024E15E350F8}">
      <dgm:prSet/>
      <dgm:spPr/>
      <dgm:t>
        <a:bodyPr/>
        <a:lstStyle/>
        <a:p>
          <a:endParaRPr lang="cs-CZ"/>
        </a:p>
      </dgm:t>
    </dgm:pt>
    <dgm:pt modelId="{B984DF3B-28D3-4B4C-8C09-5B0426ED9A46}" type="pres">
      <dgm:prSet presAssocID="{E9F70D00-C57D-4C54-BB05-106F3D6DADD2}" presName="Name0" presStyleCnt="0">
        <dgm:presLayoutVars>
          <dgm:chMax/>
          <dgm:chPref/>
          <dgm:dir/>
        </dgm:presLayoutVars>
      </dgm:prSet>
      <dgm:spPr/>
    </dgm:pt>
    <dgm:pt modelId="{BDF1CAF9-F972-4F2C-B1A3-3D469695D67B}" type="pres">
      <dgm:prSet presAssocID="{D1FEE050-3568-4961-960B-CB8ECAE69401}" presName="composite" presStyleCnt="0"/>
      <dgm:spPr/>
    </dgm:pt>
    <dgm:pt modelId="{72B9743E-D8E3-47AC-A745-82F450D07BF5}" type="pres">
      <dgm:prSet presAssocID="{D1FEE050-3568-4961-960B-CB8ECAE69401}" presName="Accent" presStyleLbl="alignNode1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C2486155-C281-444A-B201-586F7DE1E68A}" type="pres">
      <dgm:prSet presAssocID="{D1FEE050-3568-4961-960B-CB8ECAE69401}" presName="Image" presStyleLbl="bgImgPlace1" presStyleIdx="0" presStyleCnt="1" custScaleX="116287" custScaleY="163371" custLinFactNeighborX="-4049" custLinFactNeighborY="1757">
        <dgm:presLayoutVars>
          <dgm:chMax val="0"/>
          <dgm:chPref val="0"/>
          <dgm:bulletEnabled val="1"/>
        </dgm:presLayoutVars>
      </dgm:prSet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xmlns="" id="0" name="" descr="C:\Users\08F2\Pictures\2005-01-01 19.55.02.jpg"/>
        </a:ext>
      </dgm:extLst>
    </dgm:pt>
    <dgm:pt modelId="{7F8D408A-0B1B-43FB-9EE0-55197EB9114A}" type="pres">
      <dgm:prSet presAssocID="{D1FEE050-3568-4961-960B-CB8ECAE69401}" presName="Parent" presStyleLbl="fgAccFollowNode1" presStyleIdx="0" presStyleCnt="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791A84-4B05-45C5-840C-0EC7C1E58985}" type="pres">
      <dgm:prSet presAssocID="{D1FEE050-3568-4961-960B-CB8ECAE69401}" presName="Space" presStyleCnt="0">
        <dgm:presLayoutVars>
          <dgm:chMax val="0"/>
          <dgm:chPref val="0"/>
        </dgm:presLayoutVars>
      </dgm:prSet>
      <dgm:spPr/>
    </dgm:pt>
  </dgm:ptLst>
  <dgm:cxnLst>
    <dgm:cxn modelId="{7EF68E7C-F60A-4E3A-B2C6-024E15E350F8}" srcId="{E9F70D00-C57D-4C54-BB05-106F3D6DADD2}" destId="{D1FEE050-3568-4961-960B-CB8ECAE69401}" srcOrd="0" destOrd="0" parTransId="{CFA75232-B1F3-45AA-B3EB-C209A208C781}" sibTransId="{9525B4A5-CA2B-4D1A-912E-63DAC2447506}"/>
    <dgm:cxn modelId="{401E1D0E-7F63-4544-8B59-E6BADDBCE323}" type="presOf" srcId="{E9F70D00-C57D-4C54-BB05-106F3D6DADD2}" destId="{B984DF3B-28D3-4B4C-8C09-5B0426ED9A46}" srcOrd="0" destOrd="0" presId="urn:microsoft.com/office/officeart/2008/layout/AlternatingPictureCircles"/>
    <dgm:cxn modelId="{7E93C373-3D1C-4D3E-81FE-62C76A0E26D3}" type="presOf" srcId="{D1FEE050-3568-4961-960B-CB8ECAE69401}" destId="{7F8D408A-0B1B-43FB-9EE0-55197EB9114A}" srcOrd="0" destOrd="0" presId="urn:microsoft.com/office/officeart/2008/layout/AlternatingPictureCircles"/>
    <dgm:cxn modelId="{59A7763D-E799-4C05-8E3B-E55716EACC97}" type="presParOf" srcId="{B984DF3B-28D3-4B4C-8C09-5B0426ED9A46}" destId="{BDF1CAF9-F972-4F2C-B1A3-3D469695D67B}" srcOrd="0" destOrd="0" presId="urn:microsoft.com/office/officeart/2008/layout/AlternatingPictureCircles"/>
    <dgm:cxn modelId="{5A231CF3-35B5-4EF9-8F7B-55D148C678BA}" type="presParOf" srcId="{BDF1CAF9-F972-4F2C-B1A3-3D469695D67B}" destId="{72B9743E-D8E3-47AC-A745-82F450D07BF5}" srcOrd="0" destOrd="0" presId="urn:microsoft.com/office/officeart/2008/layout/AlternatingPictureCircles"/>
    <dgm:cxn modelId="{FC5D10AF-0BC2-41FD-9E83-2107776B1525}" type="presParOf" srcId="{BDF1CAF9-F972-4F2C-B1A3-3D469695D67B}" destId="{C2486155-C281-444A-B201-586F7DE1E68A}" srcOrd="1" destOrd="0" presId="urn:microsoft.com/office/officeart/2008/layout/AlternatingPictureCircles"/>
    <dgm:cxn modelId="{EB1B33FF-7525-44B6-AE7B-612D252FD186}" type="presParOf" srcId="{BDF1CAF9-F972-4F2C-B1A3-3D469695D67B}" destId="{7F8D408A-0B1B-43FB-9EE0-55197EB9114A}" srcOrd="2" destOrd="0" presId="urn:microsoft.com/office/officeart/2008/layout/AlternatingPictureCircles"/>
    <dgm:cxn modelId="{C2C16EEA-8748-4C06-8096-DA8765EAD18D}" type="presParOf" srcId="{BDF1CAF9-F972-4F2C-B1A3-3D469695D67B}" destId="{FE791A84-4B05-45C5-840C-0EC7C1E58985}" srcOrd="3" destOrd="0" presId="urn:microsoft.com/office/officeart/2008/layout/AlternatingPictureCircles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9F70D00-C57D-4C54-BB05-106F3D6DADD2}" type="doc">
      <dgm:prSet loTypeId="urn:microsoft.com/office/officeart/2008/layout/AlternatingPictureCircles" loCatId="picture" qsTypeId="urn:microsoft.com/office/officeart/2005/8/quickstyle/simple1" qsCatId="simple" csTypeId="urn:microsoft.com/office/officeart/2005/8/colors/accent1_2" csCatId="accent1" phldr="1"/>
      <dgm:spPr/>
    </dgm:pt>
    <dgm:pt modelId="{D1FEE050-3568-4961-960B-CB8ECAE69401}">
      <dgm:prSet phldrT="[Text]"/>
      <dgm:spPr/>
      <dgm:t>
        <a:bodyPr/>
        <a:lstStyle/>
        <a:p>
          <a:endParaRPr lang="cs-CZ" dirty="0"/>
        </a:p>
      </dgm:t>
    </dgm:pt>
    <dgm:pt modelId="{CFA75232-B1F3-45AA-B3EB-C209A208C781}" type="parTrans" cxnId="{7EF68E7C-F60A-4E3A-B2C6-024E15E350F8}">
      <dgm:prSet/>
      <dgm:spPr/>
      <dgm:t>
        <a:bodyPr/>
        <a:lstStyle/>
        <a:p>
          <a:endParaRPr lang="cs-CZ"/>
        </a:p>
      </dgm:t>
    </dgm:pt>
    <dgm:pt modelId="{9525B4A5-CA2B-4D1A-912E-63DAC2447506}" type="sibTrans" cxnId="{7EF68E7C-F60A-4E3A-B2C6-024E15E350F8}">
      <dgm:prSet/>
      <dgm:spPr/>
      <dgm:t>
        <a:bodyPr/>
        <a:lstStyle/>
        <a:p>
          <a:endParaRPr lang="cs-CZ"/>
        </a:p>
      </dgm:t>
    </dgm:pt>
    <dgm:pt modelId="{B984DF3B-28D3-4B4C-8C09-5B0426ED9A46}" type="pres">
      <dgm:prSet presAssocID="{E9F70D00-C57D-4C54-BB05-106F3D6DADD2}" presName="Name0" presStyleCnt="0">
        <dgm:presLayoutVars>
          <dgm:chMax/>
          <dgm:chPref/>
          <dgm:dir/>
        </dgm:presLayoutVars>
      </dgm:prSet>
      <dgm:spPr/>
    </dgm:pt>
    <dgm:pt modelId="{BDF1CAF9-F972-4F2C-B1A3-3D469695D67B}" type="pres">
      <dgm:prSet presAssocID="{D1FEE050-3568-4961-960B-CB8ECAE69401}" presName="composite" presStyleCnt="0"/>
      <dgm:spPr/>
    </dgm:pt>
    <dgm:pt modelId="{72B9743E-D8E3-47AC-A745-82F450D07BF5}" type="pres">
      <dgm:prSet presAssocID="{D1FEE050-3568-4961-960B-CB8ECAE69401}" presName="Accent" presStyleLbl="alignNode1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C2486155-C281-444A-B201-586F7DE1E68A}" type="pres">
      <dgm:prSet presAssocID="{D1FEE050-3568-4961-960B-CB8ECAE69401}" presName="Image" presStyleLbl="bgImgPlace1" presStyleIdx="0" presStyleCnt="1" custScaleX="116287" custScaleY="163371" custLinFactNeighborX="-4049" custLinFactNeighborY="1757">
        <dgm:presLayoutVars>
          <dgm:chMax val="0"/>
          <dgm:chPref val="0"/>
          <dgm:bulletEnabled val="1"/>
        </dgm:presLayoutVars>
      </dgm:prSet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xmlns="" id="0" name="" descr="C:\Users\08F2\Pictures\2005-01-01 19.55.02.jpg"/>
        </a:ext>
      </dgm:extLst>
    </dgm:pt>
    <dgm:pt modelId="{7F8D408A-0B1B-43FB-9EE0-55197EB9114A}" type="pres">
      <dgm:prSet presAssocID="{D1FEE050-3568-4961-960B-CB8ECAE69401}" presName="Parent" presStyleLbl="fgAccFollowNode1" presStyleIdx="0" presStyleCnt="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791A84-4B05-45C5-840C-0EC7C1E58985}" type="pres">
      <dgm:prSet presAssocID="{D1FEE050-3568-4961-960B-CB8ECAE69401}" presName="Space" presStyleCnt="0">
        <dgm:presLayoutVars>
          <dgm:chMax val="0"/>
          <dgm:chPref val="0"/>
        </dgm:presLayoutVars>
      </dgm:prSet>
      <dgm:spPr/>
    </dgm:pt>
  </dgm:ptLst>
  <dgm:cxnLst>
    <dgm:cxn modelId="{7EF68E7C-F60A-4E3A-B2C6-024E15E350F8}" srcId="{E9F70D00-C57D-4C54-BB05-106F3D6DADD2}" destId="{D1FEE050-3568-4961-960B-CB8ECAE69401}" srcOrd="0" destOrd="0" parTransId="{CFA75232-B1F3-45AA-B3EB-C209A208C781}" sibTransId="{9525B4A5-CA2B-4D1A-912E-63DAC2447506}"/>
    <dgm:cxn modelId="{C85A6F81-ECF9-44D0-89A0-EB855FCC8214}" type="presOf" srcId="{D1FEE050-3568-4961-960B-CB8ECAE69401}" destId="{7F8D408A-0B1B-43FB-9EE0-55197EB9114A}" srcOrd="0" destOrd="0" presId="urn:microsoft.com/office/officeart/2008/layout/AlternatingPictureCircles"/>
    <dgm:cxn modelId="{4D26E5C8-0399-41C8-9A9B-D10CCB50A594}" type="presOf" srcId="{E9F70D00-C57D-4C54-BB05-106F3D6DADD2}" destId="{B984DF3B-28D3-4B4C-8C09-5B0426ED9A46}" srcOrd="0" destOrd="0" presId="urn:microsoft.com/office/officeart/2008/layout/AlternatingPictureCircles"/>
    <dgm:cxn modelId="{43D11E36-3B89-4946-BB95-395B14E4A92C}" type="presParOf" srcId="{B984DF3B-28D3-4B4C-8C09-5B0426ED9A46}" destId="{BDF1CAF9-F972-4F2C-B1A3-3D469695D67B}" srcOrd="0" destOrd="0" presId="urn:microsoft.com/office/officeart/2008/layout/AlternatingPictureCircles"/>
    <dgm:cxn modelId="{514FF61A-B76C-4AF3-BBA7-85417D2C2D63}" type="presParOf" srcId="{BDF1CAF9-F972-4F2C-B1A3-3D469695D67B}" destId="{72B9743E-D8E3-47AC-A745-82F450D07BF5}" srcOrd="0" destOrd="0" presId="urn:microsoft.com/office/officeart/2008/layout/AlternatingPictureCircles"/>
    <dgm:cxn modelId="{3818C3CF-1123-4D74-8BC9-C694B8376587}" type="presParOf" srcId="{BDF1CAF9-F972-4F2C-B1A3-3D469695D67B}" destId="{C2486155-C281-444A-B201-586F7DE1E68A}" srcOrd="1" destOrd="0" presId="urn:microsoft.com/office/officeart/2008/layout/AlternatingPictureCircles"/>
    <dgm:cxn modelId="{56FA5E68-3DC3-4857-923C-B2E99222FE47}" type="presParOf" srcId="{BDF1CAF9-F972-4F2C-B1A3-3D469695D67B}" destId="{7F8D408A-0B1B-43FB-9EE0-55197EB9114A}" srcOrd="2" destOrd="0" presId="urn:microsoft.com/office/officeart/2008/layout/AlternatingPictureCircles"/>
    <dgm:cxn modelId="{E06950E4-AE0E-4D52-A9CC-DCA271ED4E32}" type="presParOf" srcId="{BDF1CAF9-F972-4F2C-B1A3-3D469695D67B}" destId="{FE791A84-4B05-45C5-840C-0EC7C1E58985}" srcOrd="3" destOrd="0" presId="urn:microsoft.com/office/officeart/2008/layout/AlternatingPictureCircles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9F70D00-C57D-4C54-BB05-106F3D6DADD2}" type="doc">
      <dgm:prSet loTypeId="urn:microsoft.com/office/officeart/2008/layout/AlternatingPictureCircles" loCatId="picture" qsTypeId="urn:microsoft.com/office/officeart/2005/8/quickstyle/simple1" qsCatId="simple" csTypeId="urn:microsoft.com/office/officeart/2005/8/colors/accent1_2" csCatId="accent1" phldr="1"/>
      <dgm:spPr/>
    </dgm:pt>
    <dgm:pt modelId="{D1FEE050-3568-4961-960B-CB8ECAE69401}">
      <dgm:prSet phldrT="[Text]"/>
      <dgm:spPr/>
      <dgm:t>
        <a:bodyPr/>
        <a:lstStyle/>
        <a:p>
          <a:r>
            <a:rPr lang="cs-CZ" dirty="0" smtClean="0"/>
            <a:t>Pryžové škrtidlo použijeme </a:t>
          </a:r>
          <a:r>
            <a:rPr lang="cs-CZ" dirty="0" smtClean="0"/>
            <a:t>                    v </a:t>
          </a:r>
          <a:r>
            <a:rPr lang="cs-CZ" dirty="0" smtClean="0"/>
            <a:t>případě, že by rána stále krvácela </a:t>
          </a:r>
          <a:endParaRPr lang="cs-CZ" dirty="0"/>
        </a:p>
      </dgm:t>
    </dgm:pt>
    <dgm:pt modelId="{CFA75232-B1F3-45AA-B3EB-C209A208C781}" type="parTrans" cxnId="{7EF68E7C-F60A-4E3A-B2C6-024E15E350F8}">
      <dgm:prSet/>
      <dgm:spPr/>
      <dgm:t>
        <a:bodyPr/>
        <a:lstStyle/>
        <a:p>
          <a:endParaRPr lang="cs-CZ"/>
        </a:p>
      </dgm:t>
    </dgm:pt>
    <dgm:pt modelId="{9525B4A5-CA2B-4D1A-912E-63DAC2447506}" type="sibTrans" cxnId="{7EF68E7C-F60A-4E3A-B2C6-024E15E350F8}">
      <dgm:prSet/>
      <dgm:spPr/>
      <dgm:t>
        <a:bodyPr/>
        <a:lstStyle/>
        <a:p>
          <a:endParaRPr lang="cs-CZ"/>
        </a:p>
      </dgm:t>
    </dgm:pt>
    <dgm:pt modelId="{B984DF3B-28D3-4B4C-8C09-5B0426ED9A46}" type="pres">
      <dgm:prSet presAssocID="{E9F70D00-C57D-4C54-BB05-106F3D6DADD2}" presName="Name0" presStyleCnt="0">
        <dgm:presLayoutVars>
          <dgm:chMax/>
          <dgm:chPref/>
          <dgm:dir/>
        </dgm:presLayoutVars>
      </dgm:prSet>
      <dgm:spPr/>
    </dgm:pt>
    <dgm:pt modelId="{BDF1CAF9-F972-4F2C-B1A3-3D469695D67B}" type="pres">
      <dgm:prSet presAssocID="{D1FEE050-3568-4961-960B-CB8ECAE69401}" presName="composite" presStyleCnt="0"/>
      <dgm:spPr/>
    </dgm:pt>
    <dgm:pt modelId="{72B9743E-D8E3-47AC-A745-82F450D07BF5}" type="pres">
      <dgm:prSet presAssocID="{D1FEE050-3568-4961-960B-CB8ECAE69401}" presName="Accent" presStyleLbl="alignNode1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C2486155-C281-444A-B201-586F7DE1E68A}" type="pres">
      <dgm:prSet presAssocID="{D1FEE050-3568-4961-960B-CB8ECAE69401}" presName="Image" presStyleLbl="bgImgPlace1" presStyleIdx="0" presStyleCnt="1" custScaleX="116287" custScaleY="163371" custLinFactNeighborX="-4049" custLinFactNeighborY="1757">
        <dgm:presLayoutVars>
          <dgm:chMax val="0"/>
          <dgm:chPref val="0"/>
          <dgm:bulletEnabled val="1"/>
        </dgm:presLayoutVars>
      </dgm:prSet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7F8D408A-0B1B-43FB-9EE0-55197EB9114A}" type="pres">
      <dgm:prSet presAssocID="{D1FEE050-3568-4961-960B-CB8ECAE69401}" presName="Parent" presStyleLbl="fgAccFollowNode1" presStyleIdx="0" presStyleCnt="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791A84-4B05-45C5-840C-0EC7C1E58985}" type="pres">
      <dgm:prSet presAssocID="{D1FEE050-3568-4961-960B-CB8ECAE69401}" presName="Space" presStyleCnt="0">
        <dgm:presLayoutVars>
          <dgm:chMax val="0"/>
          <dgm:chPref val="0"/>
        </dgm:presLayoutVars>
      </dgm:prSet>
      <dgm:spPr/>
    </dgm:pt>
  </dgm:ptLst>
  <dgm:cxnLst>
    <dgm:cxn modelId="{7EF68E7C-F60A-4E3A-B2C6-024E15E350F8}" srcId="{E9F70D00-C57D-4C54-BB05-106F3D6DADD2}" destId="{D1FEE050-3568-4961-960B-CB8ECAE69401}" srcOrd="0" destOrd="0" parTransId="{CFA75232-B1F3-45AA-B3EB-C209A208C781}" sibTransId="{9525B4A5-CA2B-4D1A-912E-63DAC2447506}"/>
    <dgm:cxn modelId="{25380810-0784-4788-8A47-9E1A122ABC2B}" type="presOf" srcId="{E9F70D00-C57D-4C54-BB05-106F3D6DADD2}" destId="{B984DF3B-28D3-4B4C-8C09-5B0426ED9A46}" srcOrd="0" destOrd="0" presId="urn:microsoft.com/office/officeart/2008/layout/AlternatingPictureCircles"/>
    <dgm:cxn modelId="{83717C62-74D8-4211-ABEA-BA82AF195084}" type="presOf" srcId="{D1FEE050-3568-4961-960B-CB8ECAE69401}" destId="{7F8D408A-0B1B-43FB-9EE0-55197EB9114A}" srcOrd="0" destOrd="0" presId="urn:microsoft.com/office/officeart/2008/layout/AlternatingPictureCircles"/>
    <dgm:cxn modelId="{5D90C682-3057-4865-9985-25F8489EF2C1}" type="presParOf" srcId="{B984DF3B-28D3-4B4C-8C09-5B0426ED9A46}" destId="{BDF1CAF9-F972-4F2C-B1A3-3D469695D67B}" srcOrd="0" destOrd="0" presId="urn:microsoft.com/office/officeart/2008/layout/AlternatingPictureCircles"/>
    <dgm:cxn modelId="{7A59367B-1949-4537-B06B-81EFE3125B00}" type="presParOf" srcId="{BDF1CAF9-F972-4F2C-B1A3-3D469695D67B}" destId="{72B9743E-D8E3-47AC-A745-82F450D07BF5}" srcOrd="0" destOrd="0" presId="urn:microsoft.com/office/officeart/2008/layout/AlternatingPictureCircles"/>
    <dgm:cxn modelId="{55AAAE95-6AB4-466C-B495-D745B796A972}" type="presParOf" srcId="{BDF1CAF9-F972-4F2C-B1A3-3D469695D67B}" destId="{C2486155-C281-444A-B201-586F7DE1E68A}" srcOrd="1" destOrd="0" presId="urn:microsoft.com/office/officeart/2008/layout/AlternatingPictureCircles"/>
    <dgm:cxn modelId="{77364B91-8B4A-426C-8361-7BE079CCA84D}" type="presParOf" srcId="{BDF1CAF9-F972-4F2C-B1A3-3D469695D67B}" destId="{7F8D408A-0B1B-43FB-9EE0-55197EB9114A}" srcOrd="2" destOrd="0" presId="urn:microsoft.com/office/officeart/2008/layout/AlternatingPictureCircles"/>
    <dgm:cxn modelId="{B90CA069-97BD-4E41-B7D4-2D4247B7F497}" type="presParOf" srcId="{BDF1CAF9-F972-4F2C-B1A3-3D469695D67B}" destId="{FE791A84-4B05-45C5-840C-0EC7C1E58985}" srcOrd="3" destOrd="0" presId="urn:microsoft.com/office/officeart/2008/layout/AlternatingPictureCircles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E9F70D00-C57D-4C54-BB05-106F3D6DADD2}" type="doc">
      <dgm:prSet loTypeId="urn:microsoft.com/office/officeart/2008/layout/AlternatingPictureCircles" loCatId="picture" qsTypeId="urn:microsoft.com/office/officeart/2005/8/quickstyle/simple1" qsCatId="simple" csTypeId="urn:microsoft.com/office/officeart/2005/8/colors/accent1_2" csCatId="accent1" phldr="1"/>
      <dgm:spPr/>
    </dgm:pt>
    <dgm:pt modelId="{D1FEE050-3568-4961-960B-CB8ECAE69401}">
      <dgm:prSet phldrT="[Text]"/>
      <dgm:spPr/>
      <dgm:t>
        <a:bodyPr/>
        <a:lstStyle/>
        <a:p>
          <a:endParaRPr lang="cs-CZ" dirty="0"/>
        </a:p>
      </dgm:t>
    </dgm:pt>
    <dgm:pt modelId="{CFA75232-B1F3-45AA-B3EB-C209A208C781}" type="parTrans" cxnId="{7EF68E7C-F60A-4E3A-B2C6-024E15E350F8}">
      <dgm:prSet/>
      <dgm:spPr/>
      <dgm:t>
        <a:bodyPr/>
        <a:lstStyle/>
        <a:p>
          <a:endParaRPr lang="cs-CZ"/>
        </a:p>
      </dgm:t>
    </dgm:pt>
    <dgm:pt modelId="{9525B4A5-CA2B-4D1A-912E-63DAC2447506}" type="sibTrans" cxnId="{7EF68E7C-F60A-4E3A-B2C6-024E15E350F8}">
      <dgm:prSet/>
      <dgm:spPr/>
      <dgm:t>
        <a:bodyPr/>
        <a:lstStyle/>
        <a:p>
          <a:endParaRPr lang="cs-CZ"/>
        </a:p>
      </dgm:t>
    </dgm:pt>
    <dgm:pt modelId="{B984DF3B-28D3-4B4C-8C09-5B0426ED9A46}" type="pres">
      <dgm:prSet presAssocID="{E9F70D00-C57D-4C54-BB05-106F3D6DADD2}" presName="Name0" presStyleCnt="0">
        <dgm:presLayoutVars>
          <dgm:chMax/>
          <dgm:chPref/>
          <dgm:dir/>
        </dgm:presLayoutVars>
      </dgm:prSet>
      <dgm:spPr/>
    </dgm:pt>
    <dgm:pt modelId="{BDF1CAF9-F972-4F2C-B1A3-3D469695D67B}" type="pres">
      <dgm:prSet presAssocID="{D1FEE050-3568-4961-960B-CB8ECAE69401}" presName="composite" presStyleCnt="0"/>
      <dgm:spPr/>
    </dgm:pt>
    <dgm:pt modelId="{72B9743E-D8E3-47AC-A745-82F450D07BF5}" type="pres">
      <dgm:prSet presAssocID="{D1FEE050-3568-4961-960B-CB8ECAE69401}" presName="Accent" presStyleLbl="alignNode1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C2486155-C281-444A-B201-586F7DE1E68A}" type="pres">
      <dgm:prSet presAssocID="{D1FEE050-3568-4961-960B-CB8ECAE69401}" presName="Image" presStyleLbl="bgImgPlace1" presStyleIdx="0" presStyleCnt="1" custScaleX="116287" custScaleY="163371" custLinFactNeighborX="-20471" custLinFactNeighborY="1612">
        <dgm:presLayoutVars>
          <dgm:chMax val="0"/>
          <dgm:chPref val="0"/>
          <dgm:bulletEnabled val="1"/>
        </dgm:presLayoutVars>
      </dgm:prSet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7F8D408A-0B1B-43FB-9EE0-55197EB9114A}" type="pres">
      <dgm:prSet presAssocID="{D1FEE050-3568-4961-960B-CB8ECAE69401}" presName="Parent" presStyleLbl="fgAccFollowNode1" presStyleIdx="0" presStyleCnt="1" custLinFactNeighborX="3324" custLinFactNeighborY="221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791A84-4B05-45C5-840C-0EC7C1E58985}" type="pres">
      <dgm:prSet presAssocID="{D1FEE050-3568-4961-960B-CB8ECAE69401}" presName="Space" presStyleCnt="0">
        <dgm:presLayoutVars>
          <dgm:chMax val="0"/>
          <dgm:chPref val="0"/>
        </dgm:presLayoutVars>
      </dgm:prSet>
      <dgm:spPr/>
    </dgm:pt>
  </dgm:ptLst>
  <dgm:cxnLst>
    <dgm:cxn modelId="{76D18DBC-833C-4CF2-9818-65956A51AE62}" type="presOf" srcId="{D1FEE050-3568-4961-960B-CB8ECAE69401}" destId="{7F8D408A-0B1B-43FB-9EE0-55197EB9114A}" srcOrd="0" destOrd="0" presId="urn:microsoft.com/office/officeart/2008/layout/AlternatingPictureCircles"/>
    <dgm:cxn modelId="{1839FADC-A011-4B2F-A21D-0052112B55FD}" type="presOf" srcId="{E9F70D00-C57D-4C54-BB05-106F3D6DADD2}" destId="{B984DF3B-28D3-4B4C-8C09-5B0426ED9A46}" srcOrd="0" destOrd="0" presId="urn:microsoft.com/office/officeart/2008/layout/AlternatingPictureCircles"/>
    <dgm:cxn modelId="{7EF68E7C-F60A-4E3A-B2C6-024E15E350F8}" srcId="{E9F70D00-C57D-4C54-BB05-106F3D6DADD2}" destId="{D1FEE050-3568-4961-960B-CB8ECAE69401}" srcOrd="0" destOrd="0" parTransId="{CFA75232-B1F3-45AA-B3EB-C209A208C781}" sibTransId="{9525B4A5-CA2B-4D1A-912E-63DAC2447506}"/>
    <dgm:cxn modelId="{E20EF8FE-2539-4A06-8DCF-6BC778860488}" type="presParOf" srcId="{B984DF3B-28D3-4B4C-8C09-5B0426ED9A46}" destId="{BDF1CAF9-F972-4F2C-B1A3-3D469695D67B}" srcOrd="0" destOrd="0" presId="urn:microsoft.com/office/officeart/2008/layout/AlternatingPictureCircles"/>
    <dgm:cxn modelId="{D49094DC-0FA0-4E4C-825C-5293B69A95D9}" type="presParOf" srcId="{BDF1CAF9-F972-4F2C-B1A3-3D469695D67B}" destId="{72B9743E-D8E3-47AC-A745-82F450D07BF5}" srcOrd="0" destOrd="0" presId="urn:microsoft.com/office/officeart/2008/layout/AlternatingPictureCircles"/>
    <dgm:cxn modelId="{914F2B31-631F-48B3-95EE-1BD9CE5E30C0}" type="presParOf" srcId="{BDF1CAF9-F972-4F2C-B1A3-3D469695D67B}" destId="{C2486155-C281-444A-B201-586F7DE1E68A}" srcOrd="1" destOrd="0" presId="urn:microsoft.com/office/officeart/2008/layout/AlternatingPictureCircles"/>
    <dgm:cxn modelId="{BC3B8685-145D-4915-B8E4-4136DF5A8B4E}" type="presParOf" srcId="{BDF1CAF9-F972-4F2C-B1A3-3D469695D67B}" destId="{7F8D408A-0B1B-43FB-9EE0-55197EB9114A}" srcOrd="2" destOrd="0" presId="urn:microsoft.com/office/officeart/2008/layout/AlternatingPictureCircles"/>
    <dgm:cxn modelId="{04E7974E-D68C-4F21-866A-C4A302687BF6}" type="presParOf" srcId="{BDF1CAF9-F972-4F2C-B1A3-3D469695D67B}" destId="{FE791A84-4B05-45C5-840C-0EC7C1E58985}" srcOrd="3" destOrd="0" presId="urn:microsoft.com/office/officeart/2008/layout/AlternatingPictureCircles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E9F70D00-C57D-4C54-BB05-106F3D6DADD2}" type="doc">
      <dgm:prSet loTypeId="urn:microsoft.com/office/officeart/2008/layout/AlternatingPictureCircles" loCatId="picture" qsTypeId="urn:microsoft.com/office/officeart/2005/8/quickstyle/simple1" qsCatId="simple" csTypeId="urn:microsoft.com/office/officeart/2005/8/colors/accent1_2" csCatId="accent1" phldr="1"/>
      <dgm:spPr/>
    </dgm:pt>
    <dgm:pt modelId="{D1FEE050-3568-4961-960B-CB8ECAE69401}">
      <dgm:prSet phldrT="[Text]"/>
      <dgm:spPr/>
      <dgm:t>
        <a:bodyPr/>
        <a:lstStyle/>
        <a:p>
          <a:r>
            <a:rPr lang="cs-CZ" dirty="0" smtClean="0"/>
            <a:t>Horní končetinu položíme </a:t>
          </a:r>
          <a:r>
            <a:rPr lang="cs-CZ" dirty="0" smtClean="0"/>
            <a:t>              do </a:t>
          </a:r>
          <a:r>
            <a:rPr lang="cs-CZ" dirty="0" smtClean="0"/>
            <a:t>šátkového závěsu</a:t>
          </a:r>
          <a:endParaRPr lang="cs-CZ" dirty="0"/>
        </a:p>
      </dgm:t>
    </dgm:pt>
    <dgm:pt modelId="{CFA75232-B1F3-45AA-B3EB-C209A208C781}" type="parTrans" cxnId="{7EF68E7C-F60A-4E3A-B2C6-024E15E350F8}">
      <dgm:prSet/>
      <dgm:spPr/>
      <dgm:t>
        <a:bodyPr/>
        <a:lstStyle/>
        <a:p>
          <a:endParaRPr lang="cs-CZ"/>
        </a:p>
      </dgm:t>
    </dgm:pt>
    <dgm:pt modelId="{9525B4A5-CA2B-4D1A-912E-63DAC2447506}" type="sibTrans" cxnId="{7EF68E7C-F60A-4E3A-B2C6-024E15E350F8}">
      <dgm:prSet/>
      <dgm:spPr/>
      <dgm:t>
        <a:bodyPr/>
        <a:lstStyle/>
        <a:p>
          <a:endParaRPr lang="cs-CZ"/>
        </a:p>
      </dgm:t>
    </dgm:pt>
    <dgm:pt modelId="{B984DF3B-28D3-4B4C-8C09-5B0426ED9A46}" type="pres">
      <dgm:prSet presAssocID="{E9F70D00-C57D-4C54-BB05-106F3D6DADD2}" presName="Name0" presStyleCnt="0">
        <dgm:presLayoutVars>
          <dgm:chMax/>
          <dgm:chPref/>
          <dgm:dir/>
        </dgm:presLayoutVars>
      </dgm:prSet>
      <dgm:spPr/>
    </dgm:pt>
    <dgm:pt modelId="{BDF1CAF9-F972-4F2C-B1A3-3D469695D67B}" type="pres">
      <dgm:prSet presAssocID="{D1FEE050-3568-4961-960B-CB8ECAE69401}" presName="composite" presStyleCnt="0"/>
      <dgm:spPr/>
    </dgm:pt>
    <dgm:pt modelId="{72B9743E-D8E3-47AC-A745-82F450D07BF5}" type="pres">
      <dgm:prSet presAssocID="{D1FEE050-3568-4961-960B-CB8ECAE69401}" presName="Accent" presStyleLbl="alignNode1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C2486155-C281-444A-B201-586F7DE1E68A}" type="pres">
      <dgm:prSet presAssocID="{D1FEE050-3568-4961-960B-CB8ECAE69401}" presName="Image" presStyleLbl="bgImgPlace1" presStyleIdx="0" presStyleCnt="1" custScaleX="132809" custScaleY="167599" custLinFactNeighborX="-4049" custLinFactNeighborY="1757">
        <dgm:presLayoutVars>
          <dgm:chMax val="0"/>
          <dgm:chPref val="0"/>
          <dgm:bulletEnabled val="1"/>
        </dgm:presLayoutVars>
      </dgm:prSet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7F8D408A-0B1B-43FB-9EE0-55197EB9114A}" type="pres">
      <dgm:prSet presAssocID="{D1FEE050-3568-4961-960B-CB8ECAE69401}" presName="Parent" presStyleLbl="fgAccFollowNode1" presStyleIdx="0" presStyleCnt="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791A84-4B05-45C5-840C-0EC7C1E58985}" type="pres">
      <dgm:prSet presAssocID="{D1FEE050-3568-4961-960B-CB8ECAE69401}" presName="Space" presStyleCnt="0">
        <dgm:presLayoutVars>
          <dgm:chMax val="0"/>
          <dgm:chPref val="0"/>
        </dgm:presLayoutVars>
      </dgm:prSet>
      <dgm:spPr/>
    </dgm:pt>
  </dgm:ptLst>
  <dgm:cxnLst>
    <dgm:cxn modelId="{7EF68E7C-F60A-4E3A-B2C6-024E15E350F8}" srcId="{E9F70D00-C57D-4C54-BB05-106F3D6DADD2}" destId="{D1FEE050-3568-4961-960B-CB8ECAE69401}" srcOrd="0" destOrd="0" parTransId="{CFA75232-B1F3-45AA-B3EB-C209A208C781}" sibTransId="{9525B4A5-CA2B-4D1A-912E-63DAC2447506}"/>
    <dgm:cxn modelId="{AA2C8F63-59EA-4B4A-807D-31A9D91B4F9A}" type="presOf" srcId="{D1FEE050-3568-4961-960B-CB8ECAE69401}" destId="{7F8D408A-0B1B-43FB-9EE0-55197EB9114A}" srcOrd="0" destOrd="0" presId="urn:microsoft.com/office/officeart/2008/layout/AlternatingPictureCircles"/>
    <dgm:cxn modelId="{63757835-47BF-489F-B817-BC22366E1BA8}" type="presOf" srcId="{E9F70D00-C57D-4C54-BB05-106F3D6DADD2}" destId="{B984DF3B-28D3-4B4C-8C09-5B0426ED9A46}" srcOrd="0" destOrd="0" presId="urn:microsoft.com/office/officeart/2008/layout/AlternatingPictureCircles"/>
    <dgm:cxn modelId="{83A70BBA-7A49-4191-870C-06281078FF4F}" type="presParOf" srcId="{B984DF3B-28D3-4B4C-8C09-5B0426ED9A46}" destId="{BDF1CAF9-F972-4F2C-B1A3-3D469695D67B}" srcOrd="0" destOrd="0" presId="urn:microsoft.com/office/officeart/2008/layout/AlternatingPictureCircles"/>
    <dgm:cxn modelId="{E7B6EBA5-A7BC-4FDF-B73F-00601B390E55}" type="presParOf" srcId="{BDF1CAF9-F972-4F2C-B1A3-3D469695D67B}" destId="{72B9743E-D8E3-47AC-A745-82F450D07BF5}" srcOrd="0" destOrd="0" presId="urn:microsoft.com/office/officeart/2008/layout/AlternatingPictureCircles"/>
    <dgm:cxn modelId="{ED3D69D4-1896-4842-B2A3-1586D58FCB5F}" type="presParOf" srcId="{BDF1CAF9-F972-4F2C-B1A3-3D469695D67B}" destId="{C2486155-C281-444A-B201-586F7DE1E68A}" srcOrd="1" destOrd="0" presId="urn:microsoft.com/office/officeart/2008/layout/AlternatingPictureCircles"/>
    <dgm:cxn modelId="{564C582A-10A4-42D4-84EA-680EDF04E0EF}" type="presParOf" srcId="{BDF1CAF9-F972-4F2C-B1A3-3D469695D67B}" destId="{7F8D408A-0B1B-43FB-9EE0-55197EB9114A}" srcOrd="2" destOrd="0" presId="urn:microsoft.com/office/officeart/2008/layout/AlternatingPictureCircles"/>
    <dgm:cxn modelId="{C633584E-5406-475A-A1CF-738411FB7C1A}" type="presParOf" srcId="{BDF1CAF9-F972-4F2C-B1A3-3D469695D67B}" destId="{FE791A84-4B05-45C5-840C-0EC7C1E58985}" srcOrd="3" destOrd="0" presId="urn:microsoft.com/office/officeart/2008/layout/AlternatingPictureCircles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E9F70D00-C57D-4C54-BB05-106F3D6DADD2}" type="doc">
      <dgm:prSet loTypeId="urn:microsoft.com/office/officeart/2008/layout/AlternatingPictureCircles" loCatId="picture" qsTypeId="urn:microsoft.com/office/officeart/2005/8/quickstyle/simple1" qsCatId="simple" csTypeId="urn:microsoft.com/office/officeart/2005/8/colors/accent1_2" csCatId="accent1" phldr="1"/>
      <dgm:spPr/>
    </dgm:pt>
    <dgm:pt modelId="{D1FEE050-3568-4961-960B-CB8ECAE69401}">
      <dgm:prSet phldrT="[Text]"/>
      <dgm:spPr/>
      <dgm:t>
        <a:bodyPr/>
        <a:lstStyle/>
        <a:p>
          <a:endParaRPr lang="cs-CZ" dirty="0"/>
        </a:p>
      </dgm:t>
    </dgm:pt>
    <dgm:pt modelId="{CFA75232-B1F3-45AA-B3EB-C209A208C781}" type="parTrans" cxnId="{7EF68E7C-F60A-4E3A-B2C6-024E15E350F8}">
      <dgm:prSet/>
      <dgm:spPr/>
      <dgm:t>
        <a:bodyPr/>
        <a:lstStyle/>
        <a:p>
          <a:endParaRPr lang="cs-CZ"/>
        </a:p>
      </dgm:t>
    </dgm:pt>
    <dgm:pt modelId="{9525B4A5-CA2B-4D1A-912E-63DAC2447506}" type="sibTrans" cxnId="{7EF68E7C-F60A-4E3A-B2C6-024E15E350F8}">
      <dgm:prSet/>
      <dgm:spPr/>
      <dgm:t>
        <a:bodyPr/>
        <a:lstStyle/>
        <a:p>
          <a:endParaRPr lang="cs-CZ"/>
        </a:p>
      </dgm:t>
    </dgm:pt>
    <dgm:pt modelId="{B984DF3B-28D3-4B4C-8C09-5B0426ED9A46}" type="pres">
      <dgm:prSet presAssocID="{E9F70D00-C57D-4C54-BB05-106F3D6DADD2}" presName="Name0" presStyleCnt="0">
        <dgm:presLayoutVars>
          <dgm:chMax/>
          <dgm:chPref/>
          <dgm:dir/>
        </dgm:presLayoutVars>
      </dgm:prSet>
      <dgm:spPr/>
    </dgm:pt>
    <dgm:pt modelId="{BDF1CAF9-F972-4F2C-B1A3-3D469695D67B}" type="pres">
      <dgm:prSet presAssocID="{D1FEE050-3568-4961-960B-CB8ECAE69401}" presName="composite" presStyleCnt="0"/>
      <dgm:spPr/>
    </dgm:pt>
    <dgm:pt modelId="{72B9743E-D8E3-47AC-A745-82F450D07BF5}" type="pres">
      <dgm:prSet presAssocID="{D1FEE050-3568-4961-960B-CB8ECAE69401}" presName="Accent" presStyleLbl="alignNode1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C2486155-C281-444A-B201-586F7DE1E68A}" type="pres">
      <dgm:prSet presAssocID="{D1FEE050-3568-4961-960B-CB8ECAE69401}" presName="Image" presStyleLbl="bgImgPlace1" presStyleIdx="0" presStyleCnt="1" custScaleX="132809" custScaleY="167599" custLinFactNeighborX="-4049" custLinFactNeighborY="1757">
        <dgm:presLayoutVars>
          <dgm:chMax val="0"/>
          <dgm:chPref val="0"/>
          <dgm:bulletEnabled val="1"/>
        </dgm:presLayoutVars>
      </dgm:prSet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7F8D408A-0B1B-43FB-9EE0-55197EB9114A}" type="pres">
      <dgm:prSet presAssocID="{D1FEE050-3568-4961-960B-CB8ECAE69401}" presName="Parent" presStyleLbl="fgAccFollowNode1" presStyleIdx="0" presStyleCnt="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791A84-4B05-45C5-840C-0EC7C1E58985}" type="pres">
      <dgm:prSet presAssocID="{D1FEE050-3568-4961-960B-CB8ECAE69401}" presName="Space" presStyleCnt="0">
        <dgm:presLayoutVars>
          <dgm:chMax val="0"/>
          <dgm:chPref val="0"/>
        </dgm:presLayoutVars>
      </dgm:prSet>
      <dgm:spPr/>
    </dgm:pt>
  </dgm:ptLst>
  <dgm:cxnLst>
    <dgm:cxn modelId="{7EF68E7C-F60A-4E3A-B2C6-024E15E350F8}" srcId="{E9F70D00-C57D-4C54-BB05-106F3D6DADD2}" destId="{D1FEE050-3568-4961-960B-CB8ECAE69401}" srcOrd="0" destOrd="0" parTransId="{CFA75232-B1F3-45AA-B3EB-C209A208C781}" sibTransId="{9525B4A5-CA2B-4D1A-912E-63DAC2447506}"/>
    <dgm:cxn modelId="{AB33AE8F-9867-4374-9EAD-D321141C915B}" type="presOf" srcId="{E9F70D00-C57D-4C54-BB05-106F3D6DADD2}" destId="{B984DF3B-28D3-4B4C-8C09-5B0426ED9A46}" srcOrd="0" destOrd="0" presId="urn:microsoft.com/office/officeart/2008/layout/AlternatingPictureCircles"/>
    <dgm:cxn modelId="{AD069516-4C27-48F8-89CE-DBD86EC48A0C}" type="presOf" srcId="{D1FEE050-3568-4961-960B-CB8ECAE69401}" destId="{7F8D408A-0B1B-43FB-9EE0-55197EB9114A}" srcOrd="0" destOrd="0" presId="urn:microsoft.com/office/officeart/2008/layout/AlternatingPictureCircles"/>
    <dgm:cxn modelId="{0A72960F-68AC-4E07-AAA6-4806B7260A3B}" type="presParOf" srcId="{B984DF3B-28D3-4B4C-8C09-5B0426ED9A46}" destId="{BDF1CAF9-F972-4F2C-B1A3-3D469695D67B}" srcOrd="0" destOrd="0" presId="urn:microsoft.com/office/officeart/2008/layout/AlternatingPictureCircles"/>
    <dgm:cxn modelId="{F3878822-30C2-4914-91FE-3A678FC0F4E7}" type="presParOf" srcId="{BDF1CAF9-F972-4F2C-B1A3-3D469695D67B}" destId="{72B9743E-D8E3-47AC-A745-82F450D07BF5}" srcOrd="0" destOrd="0" presId="urn:microsoft.com/office/officeart/2008/layout/AlternatingPictureCircles"/>
    <dgm:cxn modelId="{47C6BBD4-0B37-42B4-8DC9-6E42AD2F674C}" type="presParOf" srcId="{BDF1CAF9-F972-4F2C-B1A3-3D469695D67B}" destId="{C2486155-C281-444A-B201-586F7DE1E68A}" srcOrd="1" destOrd="0" presId="urn:microsoft.com/office/officeart/2008/layout/AlternatingPictureCircles"/>
    <dgm:cxn modelId="{E499B1AE-8EAE-4662-BA1F-620ED4B2EC24}" type="presParOf" srcId="{BDF1CAF9-F972-4F2C-B1A3-3D469695D67B}" destId="{7F8D408A-0B1B-43FB-9EE0-55197EB9114A}" srcOrd="2" destOrd="0" presId="urn:microsoft.com/office/officeart/2008/layout/AlternatingPictureCircles"/>
    <dgm:cxn modelId="{861B3E5E-5069-4385-9FB6-AD497FB9E4AF}" type="presParOf" srcId="{BDF1CAF9-F972-4F2C-B1A3-3D469695D67B}" destId="{FE791A84-4B05-45C5-840C-0EC7C1E58985}" srcOrd="3" destOrd="0" presId="urn:microsoft.com/office/officeart/2008/layout/AlternatingPictureCircles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6218F71-5615-4B57-BE1E-439C68AB18C0}">
      <dsp:nvSpPr>
        <dsp:cNvPr id="0" name=""/>
        <dsp:cNvSpPr/>
      </dsp:nvSpPr>
      <dsp:spPr>
        <a:xfrm>
          <a:off x="3186974" y="839840"/>
          <a:ext cx="2846530" cy="2846406"/>
        </a:xfrm>
        <a:prstGeom prst="donut">
          <a:avLst>
            <a:gd name="adj" fmla="val 110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ABB7D1-FDC0-4CFB-8F3C-5D2265CE6ED7}">
      <dsp:nvSpPr>
        <dsp:cNvPr id="0" name=""/>
        <dsp:cNvSpPr/>
      </dsp:nvSpPr>
      <dsp:spPr>
        <a:xfrm>
          <a:off x="1111" y="153924"/>
          <a:ext cx="4321302" cy="4218114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581337-0283-44EF-B88F-441928DB59EE}">
      <dsp:nvSpPr>
        <dsp:cNvPr id="0" name=""/>
        <dsp:cNvSpPr/>
      </dsp:nvSpPr>
      <dsp:spPr>
        <a:xfrm>
          <a:off x="3500132" y="1152931"/>
          <a:ext cx="2220215" cy="2220118"/>
        </a:xfrm>
        <a:prstGeom prst="ellips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K první pomoci při velkém krvácení si připravíme: škrtidlo, trojcípý šátek, tlakový obvaz, sterilní čtvereček</a:t>
          </a:r>
          <a:endParaRPr lang="cs-CZ" sz="1600" kern="1200" dirty="0"/>
        </a:p>
      </dsp:txBody>
      <dsp:txXfrm>
        <a:off x="3500132" y="1152931"/>
        <a:ext cx="2220215" cy="2220118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6218F71-5615-4B57-BE1E-439C68AB18C0}">
      <dsp:nvSpPr>
        <dsp:cNvPr id="0" name=""/>
        <dsp:cNvSpPr/>
      </dsp:nvSpPr>
      <dsp:spPr>
        <a:xfrm>
          <a:off x="3186974" y="839840"/>
          <a:ext cx="2846530" cy="2846406"/>
        </a:xfrm>
        <a:prstGeom prst="donut">
          <a:avLst>
            <a:gd name="adj" fmla="val 110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ABB7D1-FDC0-4CFB-8F3C-5D2265CE6ED7}">
      <dsp:nvSpPr>
        <dsp:cNvPr id="0" name=""/>
        <dsp:cNvSpPr/>
      </dsp:nvSpPr>
      <dsp:spPr>
        <a:xfrm>
          <a:off x="1111" y="153924"/>
          <a:ext cx="4321302" cy="4218114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581337-0283-44EF-B88F-441928DB59EE}">
      <dsp:nvSpPr>
        <dsp:cNvPr id="0" name=""/>
        <dsp:cNvSpPr/>
      </dsp:nvSpPr>
      <dsp:spPr>
        <a:xfrm>
          <a:off x="3500132" y="1152931"/>
          <a:ext cx="2220215" cy="2220118"/>
        </a:xfrm>
        <a:prstGeom prst="ellips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3500132" y="1152931"/>
        <a:ext cx="2220215" cy="2220118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6218F71-5615-4B57-BE1E-439C68AB18C0}">
      <dsp:nvSpPr>
        <dsp:cNvPr id="0" name=""/>
        <dsp:cNvSpPr/>
      </dsp:nvSpPr>
      <dsp:spPr>
        <a:xfrm>
          <a:off x="3186974" y="839840"/>
          <a:ext cx="2846530" cy="2846406"/>
        </a:xfrm>
        <a:prstGeom prst="donut">
          <a:avLst>
            <a:gd name="adj" fmla="val 110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ABB7D1-FDC0-4CFB-8F3C-5D2265CE6ED7}">
      <dsp:nvSpPr>
        <dsp:cNvPr id="0" name=""/>
        <dsp:cNvSpPr/>
      </dsp:nvSpPr>
      <dsp:spPr>
        <a:xfrm>
          <a:off x="1111" y="153924"/>
          <a:ext cx="4321302" cy="4218114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BEBA8EAE-BF5A-486C-A8C5-ECC9F3942E4B}">
                <a14:imgProps xmlns:a14="http://schemas.microsoft.com/office/drawing/2010/main" xmlns="">
                  <a14:imgLayer r:embed="rId2">
                    <a14:imgEffect>
                      <a14:colorTemperature colorTemp="11200"/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581337-0283-44EF-B88F-441928DB59EE}">
      <dsp:nvSpPr>
        <dsp:cNvPr id="0" name=""/>
        <dsp:cNvSpPr/>
      </dsp:nvSpPr>
      <dsp:spPr>
        <a:xfrm>
          <a:off x="3500132" y="1152931"/>
          <a:ext cx="2220215" cy="2220118"/>
        </a:xfrm>
        <a:prstGeom prst="ellips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První pomoc při velkém krvácení</a:t>
          </a:r>
          <a:endParaRPr lang="cs-CZ" sz="2800" kern="1200" dirty="0"/>
        </a:p>
      </dsp:txBody>
      <dsp:txXfrm>
        <a:off x="3500132" y="1152931"/>
        <a:ext cx="2220215" cy="2220118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6218F71-5615-4B57-BE1E-439C68AB18C0}">
      <dsp:nvSpPr>
        <dsp:cNvPr id="0" name=""/>
        <dsp:cNvSpPr/>
      </dsp:nvSpPr>
      <dsp:spPr>
        <a:xfrm>
          <a:off x="3186974" y="839840"/>
          <a:ext cx="2846530" cy="2846406"/>
        </a:xfrm>
        <a:prstGeom prst="donut">
          <a:avLst>
            <a:gd name="adj" fmla="val 110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ABB7D1-FDC0-4CFB-8F3C-5D2265CE6ED7}">
      <dsp:nvSpPr>
        <dsp:cNvPr id="0" name=""/>
        <dsp:cNvSpPr/>
      </dsp:nvSpPr>
      <dsp:spPr>
        <a:xfrm>
          <a:off x="1111" y="153924"/>
          <a:ext cx="4321302" cy="4218114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BEBA8EAE-BF5A-486C-A8C5-ECC9F3942E4B}">
                <a14:imgProps xmlns:a14="http://schemas.microsoft.com/office/drawing/2010/main" xmlns="">
                  <a14:imgLayer r:embed="rId2">
                    <a14:imgEffect>
                      <a14:colorTemperature colorTemp="11200"/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581337-0283-44EF-B88F-441928DB59EE}">
      <dsp:nvSpPr>
        <dsp:cNvPr id="0" name=""/>
        <dsp:cNvSpPr/>
      </dsp:nvSpPr>
      <dsp:spPr>
        <a:xfrm>
          <a:off x="3500132" y="1152931"/>
          <a:ext cx="2220215" cy="2220118"/>
        </a:xfrm>
        <a:prstGeom prst="ellips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3500132" y="1152931"/>
        <a:ext cx="2220215" cy="2220118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2B9743E-D8E3-47AC-A745-82F450D07BF5}">
      <dsp:nvSpPr>
        <dsp:cNvPr id="0" name=""/>
        <dsp:cNvSpPr/>
      </dsp:nvSpPr>
      <dsp:spPr>
        <a:xfrm>
          <a:off x="3126601" y="811112"/>
          <a:ext cx="2903992" cy="2903864"/>
        </a:xfrm>
        <a:prstGeom prst="donut">
          <a:avLst>
            <a:gd name="adj" fmla="val 110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486155-C281-444A-B201-586F7DE1E68A}">
      <dsp:nvSpPr>
        <dsp:cNvPr id="0" name=""/>
        <dsp:cNvSpPr/>
      </dsp:nvSpPr>
      <dsp:spPr>
        <a:xfrm>
          <a:off x="0" y="104531"/>
          <a:ext cx="4153340" cy="4411794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8D408A-0B1B-43FB-9EE0-55197EB9114A}">
      <dsp:nvSpPr>
        <dsp:cNvPr id="0" name=""/>
        <dsp:cNvSpPr/>
      </dsp:nvSpPr>
      <dsp:spPr>
        <a:xfrm>
          <a:off x="3446080" y="1130523"/>
          <a:ext cx="2265033" cy="2264934"/>
        </a:xfrm>
        <a:prstGeom prst="ellips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Na ránu přiložíme sterilní gázu (čtvereček)</a:t>
          </a:r>
          <a:endParaRPr lang="cs-CZ" sz="2600" kern="1200" dirty="0"/>
        </a:p>
      </dsp:txBody>
      <dsp:txXfrm>
        <a:off x="3446080" y="1130523"/>
        <a:ext cx="2265033" cy="2264934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2B9743E-D8E3-47AC-A745-82F450D07BF5}">
      <dsp:nvSpPr>
        <dsp:cNvPr id="0" name=""/>
        <dsp:cNvSpPr/>
      </dsp:nvSpPr>
      <dsp:spPr>
        <a:xfrm>
          <a:off x="3126601" y="811112"/>
          <a:ext cx="2903992" cy="2903864"/>
        </a:xfrm>
        <a:prstGeom prst="donut">
          <a:avLst>
            <a:gd name="adj" fmla="val 110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486155-C281-444A-B201-586F7DE1E68A}">
      <dsp:nvSpPr>
        <dsp:cNvPr id="0" name=""/>
        <dsp:cNvSpPr/>
      </dsp:nvSpPr>
      <dsp:spPr>
        <a:xfrm>
          <a:off x="0" y="104531"/>
          <a:ext cx="4153340" cy="4411794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8D408A-0B1B-43FB-9EE0-55197EB9114A}">
      <dsp:nvSpPr>
        <dsp:cNvPr id="0" name=""/>
        <dsp:cNvSpPr/>
      </dsp:nvSpPr>
      <dsp:spPr>
        <a:xfrm>
          <a:off x="3446080" y="1130523"/>
          <a:ext cx="2265033" cy="2264934"/>
        </a:xfrm>
        <a:prstGeom prst="ellips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3446080" y="1130523"/>
        <a:ext cx="2265033" cy="2264934"/>
      </dsp:txXfrm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2B9743E-D8E3-47AC-A745-82F450D07BF5}">
      <dsp:nvSpPr>
        <dsp:cNvPr id="0" name=""/>
        <dsp:cNvSpPr/>
      </dsp:nvSpPr>
      <dsp:spPr>
        <a:xfrm>
          <a:off x="3126601" y="811112"/>
          <a:ext cx="2903992" cy="2903864"/>
        </a:xfrm>
        <a:prstGeom prst="donut">
          <a:avLst>
            <a:gd name="adj" fmla="val 110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486155-C281-444A-B201-586F7DE1E68A}">
      <dsp:nvSpPr>
        <dsp:cNvPr id="0" name=""/>
        <dsp:cNvSpPr/>
      </dsp:nvSpPr>
      <dsp:spPr>
        <a:xfrm>
          <a:off x="0" y="104531"/>
          <a:ext cx="4153340" cy="4411794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8D408A-0B1B-43FB-9EE0-55197EB9114A}">
      <dsp:nvSpPr>
        <dsp:cNvPr id="0" name=""/>
        <dsp:cNvSpPr/>
      </dsp:nvSpPr>
      <dsp:spPr>
        <a:xfrm>
          <a:off x="3446080" y="1130523"/>
          <a:ext cx="2265033" cy="2264934"/>
        </a:xfrm>
        <a:prstGeom prst="ellips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Krytou ránu převážeme tlakovým  obvazem</a:t>
          </a:r>
          <a:endParaRPr lang="cs-CZ" sz="2600" kern="1200" dirty="0"/>
        </a:p>
      </dsp:txBody>
      <dsp:txXfrm>
        <a:off x="3446080" y="1130523"/>
        <a:ext cx="2265033" cy="2264934"/>
      </dsp:txXfrm>
    </dsp:sp>
  </dsp:spTree>
</dsp:drawing>
</file>

<file path=ppt/diagrams/drawing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2B9743E-D8E3-47AC-A745-82F450D07BF5}">
      <dsp:nvSpPr>
        <dsp:cNvPr id="0" name=""/>
        <dsp:cNvSpPr/>
      </dsp:nvSpPr>
      <dsp:spPr>
        <a:xfrm>
          <a:off x="3126601" y="811112"/>
          <a:ext cx="2903992" cy="2903864"/>
        </a:xfrm>
        <a:prstGeom prst="donut">
          <a:avLst>
            <a:gd name="adj" fmla="val 110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486155-C281-444A-B201-586F7DE1E68A}">
      <dsp:nvSpPr>
        <dsp:cNvPr id="0" name=""/>
        <dsp:cNvSpPr/>
      </dsp:nvSpPr>
      <dsp:spPr>
        <a:xfrm>
          <a:off x="0" y="104531"/>
          <a:ext cx="4153340" cy="4411794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8D408A-0B1B-43FB-9EE0-55197EB9114A}">
      <dsp:nvSpPr>
        <dsp:cNvPr id="0" name=""/>
        <dsp:cNvSpPr/>
      </dsp:nvSpPr>
      <dsp:spPr>
        <a:xfrm>
          <a:off x="3446080" y="1130523"/>
          <a:ext cx="2265033" cy="2264934"/>
        </a:xfrm>
        <a:prstGeom prst="ellips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3446080" y="1130523"/>
        <a:ext cx="2265033" cy="2264934"/>
      </dsp:txXfrm>
    </dsp:sp>
  </dsp:spTree>
</dsp:drawing>
</file>

<file path=ppt/diagrams/drawing9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2B9743E-D8E3-47AC-A745-82F450D07BF5}">
      <dsp:nvSpPr>
        <dsp:cNvPr id="0" name=""/>
        <dsp:cNvSpPr/>
      </dsp:nvSpPr>
      <dsp:spPr>
        <a:xfrm>
          <a:off x="3126601" y="811112"/>
          <a:ext cx="2903992" cy="2903864"/>
        </a:xfrm>
        <a:prstGeom prst="donut">
          <a:avLst>
            <a:gd name="adj" fmla="val 110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486155-C281-444A-B201-586F7DE1E68A}">
      <dsp:nvSpPr>
        <dsp:cNvPr id="0" name=""/>
        <dsp:cNvSpPr/>
      </dsp:nvSpPr>
      <dsp:spPr>
        <a:xfrm>
          <a:off x="0" y="104531"/>
          <a:ext cx="4153340" cy="4411794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8D408A-0B1B-43FB-9EE0-55197EB9114A}">
      <dsp:nvSpPr>
        <dsp:cNvPr id="0" name=""/>
        <dsp:cNvSpPr/>
      </dsp:nvSpPr>
      <dsp:spPr>
        <a:xfrm>
          <a:off x="3446080" y="1130523"/>
          <a:ext cx="2265033" cy="2264934"/>
        </a:xfrm>
        <a:prstGeom prst="ellips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Pryžové škrtidlo použijeme </a:t>
          </a:r>
          <a:r>
            <a:rPr lang="cs-CZ" sz="1900" kern="1200" dirty="0" smtClean="0"/>
            <a:t>                    v </a:t>
          </a:r>
          <a:r>
            <a:rPr lang="cs-CZ" sz="1900" kern="1200" dirty="0" smtClean="0"/>
            <a:t>případě, že by rána stále krvácela </a:t>
          </a:r>
          <a:endParaRPr lang="cs-CZ" sz="1900" kern="1200" dirty="0"/>
        </a:p>
      </dsp:txBody>
      <dsp:txXfrm>
        <a:off x="3446080" y="1130523"/>
        <a:ext cx="2265033" cy="2264934"/>
      </dsp:txXfrm>
    </dsp:sp>
  </dsp:spTree>
</dsp:drawing>
</file>

<file path=ppt/diagrams/drawing10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2B9743E-D8E3-47AC-A745-82F450D07BF5}">
      <dsp:nvSpPr>
        <dsp:cNvPr id="0" name=""/>
        <dsp:cNvSpPr/>
      </dsp:nvSpPr>
      <dsp:spPr>
        <a:xfrm>
          <a:off x="3126601" y="811112"/>
          <a:ext cx="2903992" cy="2903864"/>
        </a:xfrm>
        <a:prstGeom prst="donut">
          <a:avLst>
            <a:gd name="adj" fmla="val 110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486155-C281-444A-B201-586F7DE1E68A}">
      <dsp:nvSpPr>
        <dsp:cNvPr id="0" name=""/>
        <dsp:cNvSpPr/>
      </dsp:nvSpPr>
      <dsp:spPr>
        <a:xfrm>
          <a:off x="0" y="100615"/>
          <a:ext cx="4153340" cy="4411794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8D408A-0B1B-43FB-9EE0-55197EB9114A}">
      <dsp:nvSpPr>
        <dsp:cNvPr id="0" name=""/>
        <dsp:cNvSpPr/>
      </dsp:nvSpPr>
      <dsp:spPr>
        <a:xfrm>
          <a:off x="3521370" y="1180737"/>
          <a:ext cx="2265033" cy="2264934"/>
        </a:xfrm>
        <a:prstGeom prst="ellips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3521370" y="1180737"/>
        <a:ext cx="2265033" cy="2264934"/>
      </dsp:txXfrm>
    </dsp:sp>
  </dsp:spTree>
</dsp:drawing>
</file>

<file path=ppt/diagrams/drawing1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2B9743E-D8E3-47AC-A745-82F450D07BF5}">
      <dsp:nvSpPr>
        <dsp:cNvPr id="0" name=""/>
        <dsp:cNvSpPr/>
      </dsp:nvSpPr>
      <dsp:spPr>
        <a:xfrm>
          <a:off x="3262400" y="877407"/>
          <a:ext cx="2771389" cy="2771268"/>
        </a:xfrm>
        <a:prstGeom prst="donut">
          <a:avLst>
            <a:gd name="adj" fmla="val 110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486155-C281-444A-B201-586F7DE1E68A}">
      <dsp:nvSpPr>
        <dsp:cNvPr id="0" name=""/>
        <dsp:cNvSpPr/>
      </dsp:nvSpPr>
      <dsp:spPr>
        <a:xfrm>
          <a:off x="0" y="148609"/>
          <a:ext cx="4526849" cy="4319305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8D408A-0B1B-43FB-9EE0-55197EB9114A}">
      <dsp:nvSpPr>
        <dsp:cNvPr id="0" name=""/>
        <dsp:cNvSpPr/>
      </dsp:nvSpPr>
      <dsp:spPr>
        <a:xfrm>
          <a:off x="3567291" y="1182234"/>
          <a:ext cx="2161607" cy="2161512"/>
        </a:xfrm>
        <a:prstGeom prst="ellips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Horní končetinu položíme </a:t>
          </a:r>
          <a:r>
            <a:rPr lang="cs-CZ" sz="2100" kern="1200" dirty="0" smtClean="0"/>
            <a:t>              do </a:t>
          </a:r>
          <a:r>
            <a:rPr lang="cs-CZ" sz="2100" kern="1200" dirty="0" smtClean="0"/>
            <a:t>šátkového závěsu</a:t>
          </a:r>
          <a:endParaRPr lang="cs-CZ" sz="2100" kern="1200" dirty="0"/>
        </a:p>
      </dsp:txBody>
      <dsp:txXfrm>
        <a:off x="3567291" y="1182234"/>
        <a:ext cx="2161607" cy="2161512"/>
      </dsp:txXfrm>
    </dsp:sp>
  </dsp:spTree>
</dsp:drawing>
</file>

<file path=ppt/diagrams/drawing1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2B9743E-D8E3-47AC-A745-82F450D07BF5}">
      <dsp:nvSpPr>
        <dsp:cNvPr id="0" name=""/>
        <dsp:cNvSpPr/>
      </dsp:nvSpPr>
      <dsp:spPr>
        <a:xfrm>
          <a:off x="3262400" y="877407"/>
          <a:ext cx="2771389" cy="2771268"/>
        </a:xfrm>
        <a:prstGeom prst="donut">
          <a:avLst>
            <a:gd name="adj" fmla="val 110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486155-C281-444A-B201-586F7DE1E68A}">
      <dsp:nvSpPr>
        <dsp:cNvPr id="0" name=""/>
        <dsp:cNvSpPr/>
      </dsp:nvSpPr>
      <dsp:spPr>
        <a:xfrm>
          <a:off x="0" y="148609"/>
          <a:ext cx="4526849" cy="4319305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8D408A-0B1B-43FB-9EE0-55197EB9114A}">
      <dsp:nvSpPr>
        <dsp:cNvPr id="0" name=""/>
        <dsp:cNvSpPr/>
      </dsp:nvSpPr>
      <dsp:spPr>
        <a:xfrm>
          <a:off x="3567291" y="1182234"/>
          <a:ext cx="2161607" cy="2161512"/>
        </a:xfrm>
        <a:prstGeom prst="ellips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3567291" y="1182234"/>
        <a:ext cx="2161607" cy="21615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AlternatingPictureCircles">
  <dgm:title val=""/>
  <dgm:desc val=""/>
  <dgm:catLst>
    <dgm:cat type="picture" pri="17000"/>
    <dgm:cat type="pictureconvert" pri="17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3" destOrd="0"/>
      </dgm:cxnLst>
      <dgm:bg/>
      <dgm:whole/>
    </dgm:dataModel>
  </dgm:clrData>
  <dgm:layoutNode name="Name0">
    <dgm:varLst>
      <dgm:chMax/>
      <dgm:chPref/>
      <dgm:dir/>
    </dgm:varLst>
    <dgm:alg type="lin">
      <dgm:param type="linDir" val="fromT"/>
      <dgm:param type="fallback" val="2D"/>
      <dgm:param type="horzAlign" val="ctr"/>
      <dgm:param type="nodeVertAlign" val="t"/>
    </dgm:alg>
    <dgm:shape xmlns:r="http://schemas.openxmlformats.org/officeDocument/2006/relationships" r:blip="">
      <dgm:adjLst/>
    </dgm:shape>
    <dgm:choose name="Name1">
      <dgm:if name="Name2" axis="ch" ptType="node" func="cnt" op="gte" val="2">
        <dgm:constrLst>
          <dgm:constr type="primFontSz" for="des" ptType="node" op="equ" val="65"/>
          <dgm:constr type="w" for="ch" forName="composite" refType="h" refFor="ch" refForName="composite" fact="2.9499"/>
          <dgm:constr type="h" for="ch" forName="composite" refType="h"/>
          <dgm:constr type="h" for="ch" forName="ConnectorComposite" refType="w" refFor="ch" refForName="composite" op="equ" fact="0.1685"/>
          <dgm:constr type="w" for="ch" forName="ConnectorComposite" refType="h" refFor="ch" refForName="ConnectorComposite" op="equ"/>
        </dgm:constrLst>
      </dgm:if>
      <dgm:else name="Name3">
        <dgm:constrLst>
          <dgm:constr type="primFontSz" for="des" ptType="node" op="equ" val="65"/>
          <dgm:constr type="w" for="ch" forName="composite" refType="h" refFor="ch" refForName="composite" fact="1.9752"/>
          <dgm:constr type="h" for="ch" forName="composite" refType="h"/>
          <dgm:constr type="h" for="ch" forName="ConnectorComposite" refType="w" refFor="ch" refForName="composite" op="equ" fact="0.1685"/>
          <dgm:constr type="w" for="ch" forName="ConnectorComposite" refType="h" refFor="ch" refForName="ConnectorComposite" op="equ"/>
        </dgm:constrLst>
      </dgm:else>
    </dgm:choose>
    <dgm:forEach name="nodesForEach" axis="ch" ptType="node">
      <dgm:layoutNode name="composite">
        <dgm:alg type="composite"/>
        <dgm:shape xmlns:r="http://schemas.openxmlformats.org/officeDocument/2006/relationships" r:blip="">
          <dgm:adjLst/>
        </dgm:shape>
        <dgm:choose name="Name4">
          <dgm:if name="Name5" axis="precedSib" ptType="sibTrans" func="cnt" op="lte" val="0">
            <dgm:choose name="Name6">
              <dgm:if name="Name7" axis="followSib" ptType="sibTrans" func="cnt" op="lte" val="0">
                <dgm:choose name="Name8">
                  <dgm:if name="Name9" func="var" arg="dir" op="equ" val="norm">
                    <dgm:constrLst>
                      <dgm:constr type="l" for="ch" forName="Accent" refType="w" fact="0.4937"/>
                      <dgm:constr type="t" for="ch" forName="Accent" refType="h" fact="0"/>
                      <dgm:constr type="h" for="ch" forName="Accent" refType="w" refFor="ch" refForName="Accent"/>
                      <dgm:constr type="w" for="ch" forName="Accent" refType="w" fact="0.5063"/>
                      <dgm:constr type="l" for="ch" forName="Parent" refType="w" fact="0.5494"/>
                      <dgm:constr type="t" for="ch" forName="Parent" refType="h" fact="0.11"/>
                      <dgm:constr type="h" for="ch" forName="Parent" refType="w" refFor="ch" refForName="Parent"/>
                      <dgm:constr type="w" for="ch" forName="Parent" refType="w" fact="0.3949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6227"/>
                    </dgm:constrLst>
                  </dgm:if>
                  <dgm:else name="Name10">
                    <dgm:constrLst>
                      <dgm:constr type="l" for="ch" forName="Accent" refType="w" fact="0"/>
                      <dgm:constr type="t" for="ch" forName="Accent" refType="h" fact="0"/>
                      <dgm:constr type="h" for="ch" forName="Accent" refType="w" refFor="ch" refForName="Accent"/>
                      <dgm:constr type="w" for="ch" forName="Accent" refType="w" fact="0.5063"/>
                      <dgm:constr type="l" for="ch" forName="Parent" refType="w" fact="0.0557"/>
                      <dgm:constr type="t" for="ch" forName="Parent" refType="h" fact="0.11"/>
                      <dgm:constr type="h" for="ch" forName="Parent" refType="w" refFor="ch" refForName="Parent"/>
                      <dgm:constr type="w" for="ch" forName="Parent" refType="w" fact="0.3949"/>
                      <dgm:constr type="l" for="ch" forName="Image" refType="w" fact="0.3773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6227"/>
                    </dgm:constrLst>
                  </dgm:else>
                </dgm:choose>
              </dgm:if>
              <dgm:else name="Name11">
                <dgm:choose name="Name12">
                  <dgm:if name="Name13" func="var" arg="dir" op="equ" val="norm">
                    <dgm:choose name="Name14">
                      <dgm:if name="Name15" axis="self" ptType="node" func="posOdd" op="equ" val="1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l" for="ch" forName="Image" refType="w" fact="0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r" for="ch" forName="Space" refType="w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if>
                      <dgm:else name="Name16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r" for="ch" forName="Image" refType="w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l" for="ch" forName="Space" refType="w" fact="0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else>
                    </dgm:choose>
                  </dgm:if>
                  <dgm:else name="Name17">
                    <dgm:choose name="Name18">
                      <dgm:if name="Name19" axis="self" ptType="node" func="posOdd" op="equ" val="1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r" for="ch" forName="Image" refType="w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l" for="ch" forName="Space" refType="w" fact="0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if>
                      <dgm:else name="Name20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l" for="ch" forName="Image" refType="w" fact="0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r" for="ch" forName="Space" refType="w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else>
                    </dgm:choose>
                  </dgm:else>
                </dgm:choose>
              </dgm:else>
            </dgm:choose>
          </dgm:if>
          <dgm:else name="Name21">
            <dgm:choose name="Name22">
              <dgm:if name="Name23" func="var" arg="dir" op="equ" val="norm">
                <dgm:choose name="Name24">
                  <dgm:if name="Name25" axis="self" ptType="node" func="posOdd" op="equ" val="1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r" for="ch" forName="Space" refType="w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if>
                  <dgm:else name="Name26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r" for="ch" forName="Image" refType="w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l" for="ch" forName="Space" refType="w" fact="0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else>
                </dgm:choose>
              </dgm:if>
              <dgm:else name="Name27">
                <dgm:choose name="Name28">
                  <dgm:if name="Name29" axis="self" ptType="node" func="posOdd" op="equ" val="1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r" for="ch" forName="Image" refType="w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l" for="ch" forName="Space" refType="w" fact="0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if>
                  <dgm:else name="Name30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r" for="ch" forName="Space" refType="w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else>
                </dgm:choose>
              </dgm:else>
            </dgm:choose>
          </dgm:else>
        </dgm:choose>
        <dgm:layoutNode name="Accent" styleLbl="alignNode1">
          <dgm:varLst>
            <dgm:chMax val="0"/>
            <dgm:chPref val="0"/>
          </dgm:varLst>
          <dgm:alg type="sp"/>
          <dgm:shape xmlns:r="http://schemas.openxmlformats.org/officeDocument/2006/relationships" type="donut" r:blip="">
            <dgm:adjLst>
              <dgm:adj idx="1" val="0.1101"/>
            </dgm:adjLst>
          </dgm:shape>
          <dgm:presOf/>
        </dgm:layoutNode>
        <dgm:layoutNode name="Image" styleLbl="bgImgPlace1">
          <dgm:varLst>
            <dgm:chMax val="0"/>
            <dgm:chPref val="0"/>
            <dgm:bulletEnabled val="1"/>
          </dgm:varLst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fgAccFollowNode1">
          <dgm:varLst>
            <dgm:chMax val="0"/>
            <dgm:chPref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desOrSelf" ptType="node"/>
          <dgm:constrLst>
            <dgm:constr type="lMarg" refType="primFontSz" fact="0"/>
            <dgm:constr type="rMarg" refType="primFontSz" fact="0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Space">
          <dgm:varLst>
            <dgm:chMax val="0"/>
            <dgm:chPref val="0"/>
          </dgm:varLst>
          <dgm:alg type="sp"/>
          <dgm:shape xmlns:r="http://schemas.openxmlformats.org/officeDocument/2006/relationships" r:blip="">
            <dgm:adjLst/>
          </dgm:shape>
          <dgm:presOf/>
        </dgm:layoutNode>
      </dgm:layoutNode>
      <dgm:forEach name="Name31" axis="followSib" ptType="sibTrans" cnt="1">
        <dgm:layoutNode name="ConnectorComposite">
          <dgm:alg type="composite">
            <dgm:param type="ar" val=".4"/>
          </dgm:alg>
          <dgm:shape xmlns:r="http://schemas.openxmlformats.org/officeDocument/2006/relationships" r:blip="">
            <dgm:adjLst/>
          </dgm:shape>
          <dgm:constrLst>
            <dgm:constr type="l" for="ch" forName="TopSpacing" refType="w" fact="0"/>
            <dgm:constr type="t" for="ch" forName="TopSpacing" refType="h" fact="0"/>
            <dgm:constr type="h" for="ch" forName="TopSpacing" refType="h" fact="0.3"/>
            <dgm:constr type="w" for="ch" forName="TopSpacing" refType="w"/>
            <dgm:constr type="l" for="ch" forName="Connector" refType="w" fact="0"/>
            <dgm:constr type="t" for="ch" forName="Connector" refType="h" fact="0.3"/>
            <dgm:constr type="h" for="ch" forName="Connector" refType="h" fact="0.4"/>
            <dgm:constr type="w" for="ch" forName="Connector" refType="h" refFor="ch" refForName="Connector"/>
            <dgm:constr type="l" for="ch" forName="BottomSpacing" refType="w" fact="0"/>
            <dgm:constr type="t" for="ch" forName="BottomSpacing" refType="h" fact="0.7"/>
            <dgm:constr type="h" for="ch" forName="BottomSpacing" refType="h" fact="0.3"/>
            <dgm:constr type="w" for="ch" forName="BottomSpacing" refType="w"/>
          </dgm:constrLst>
          <dgm:layoutNode name="TopSpacing">
            <dgm:alg type="sp"/>
            <dgm:shape xmlns:r="http://schemas.openxmlformats.org/officeDocument/2006/relationships" r:blip="">
              <dgm:adjLst/>
            </dgm:shape>
          </dgm:layoutNode>
          <dgm:layoutNode name="Connector" styleLbl="alignNode1">
            <dgm:alg type="sp"/>
            <dgm:shape xmlns:r="http://schemas.openxmlformats.org/officeDocument/2006/relationships" type="flowChartConnector" r:blip="">
              <dgm:adjLst/>
            </dgm:shape>
            <dgm:presOf/>
          </dgm:layoutNode>
          <dgm:layoutNode name="BottomSpacing">
            <dgm:alg type="sp"/>
            <dgm:shape xmlns:r="http://schemas.openxmlformats.org/officeDocument/2006/relationships" r:blip="">
              <dgm:adjLst/>
            </dgm:shape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AlternatingPictureCircles">
  <dgm:title val=""/>
  <dgm:desc val=""/>
  <dgm:catLst>
    <dgm:cat type="picture" pri="17000"/>
    <dgm:cat type="pictureconvert" pri="17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3" destOrd="0"/>
      </dgm:cxnLst>
      <dgm:bg/>
      <dgm:whole/>
    </dgm:dataModel>
  </dgm:clrData>
  <dgm:layoutNode name="Name0">
    <dgm:varLst>
      <dgm:chMax/>
      <dgm:chPref/>
      <dgm:dir/>
    </dgm:varLst>
    <dgm:alg type="lin">
      <dgm:param type="linDir" val="fromT"/>
      <dgm:param type="fallback" val="2D"/>
      <dgm:param type="horzAlign" val="ctr"/>
      <dgm:param type="nodeVertAlign" val="t"/>
    </dgm:alg>
    <dgm:shape xmlns:r="http://schemas.openxmlformats.org/officeDocument/2006/relationships" r:blip="">
      <dgm:adjLst/>
    </dgm:shape>
    <dgm:choose name="Name1">
      <dgm:if name="Name2" axis="ch" ptType="node" func="cnt" op="gte" val="2">
        <dgm:constrLst>
          <dgm:constr type="primFontSz" for="des" ptType="node" op="equ" val="65"/>
          <dgm:constr type="w" for="ch" forName="composite" refType="h" refFor="ch" refForName="composite" fact="2.9499"/>
          <dgm:constr type="h" for="ch" forName="composite" refType="h"/>
          <dgm:constr type="h" for="ch" forName="ConnectorComposite" refType="w" refFor="ch" refForName="composite" op="equ" fact="0.1685"/>
          <dgm:constr type="w" for="ch" forName="ConnectorComposite" refType="h" refFor="ch" refForName="ConnectorComposite" op="equ"/>
        </dgm:constrLst>
      </dgm:if>
      <dgm:else name="Name3">
        <dgm:constrLst>
          <dgm:constr type="primFontSz" for="des" ptType="node" op="equ" val="65"/>
          <dgm:constr type="w" for="ch" forName="composite" refType="h" refFor="ch" refForName="composite" fact="1.9752"/>
          <dgm:constr type="h" for="ch" forName="composite" refType="h"/>
          <dgm:constr type="h" for="ch" forName="ConnectorComposite" refType="w" refFor="ch" refForName="composite" op="equ" fact="0.1685"/>
          <dgm:constr type="w" for="ch" forName="ConnectorComposite" refType="h" refFor="ch" refForName="ConnectorComposite" op="equ"/>
        </dgm:constrLst>
      </dgm:else>
    </dgm:choose>
    <dgm:forEach name="nodesForEach" axis="ch" ptType="node">
      <dgm:layoutNode name="composite">
        <dgm:alg type="composite"/>
        <dgm:shape xmlns:r="http://schemas.openxmlformats.org/officeDocument/2006/relationships" r:blip="">
          <dgm:adjLst/>
        </dgm:shape>
        <dgm:choose name="Name4">
          <dgm:if name="Name5" axis="precedSib" ptType="sibTrans" func="cnt" op="lte" val="0">
            <dgm:choose name="Name6">
              <dgm:if name="Name7" axis="followSib" ptType="sibTrans" func="cnt" op="lte" val="0">
                <dgm:choose name="Name8">
                  <dgm:if name="Name9" func="var" arg="dir" op="equ" val="norm">
                    <dgm:constrLst>
                      <dgm:constr type="l" for="ch" forName="Accent" refType="w" fact="0.4937"/>
                      <dgm:constr type="t" for="ch" forName="Accent" refType="h" fact="0"/>
                      <dgm:constr type="h" for="ch" forName="Accent" refType="w" refFor="ch" refForName="Accent"/>
                      <dgm:constr type="w" for="ch" forName="Accent" refType="w" fact="0.5063"/>
                      <dgm:constr type="l" for="ch" forName="Parent" refType="w" fact="0.5494"/>
                      <dgm:constr type="t" for="ch" forName="Parent" refType="h" fact="0.11"/>
                      <dgm:constr type="h" for="ch" forName="Parent" refType="w" refFor="ch" refForName="Parent"/>
                      <dgm:constr type="w" for="ch" forName="Parent" refType="w" fact="0.3949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6227"/>
                    </dgm:constrLst>
                  </dgm:if>
                  <dgm:else name="Name10">
                    <dgm:constrLst>
                      <dgm:constr type="l" for="ch" forName="Accent" refType="w" fact="0"/>
                      <dgm:constr type="t" for="ch" forName="Accent" refType="h" fact="0"/>
                      <dgm:constr type="h" for="ch" forName="Accent" refType="w" refFor="ch" refForName="Accent"/>
                      <dgm:constr type="w" for="ch" forName="Accent" refType="w" fact="0.5063"/>
                      <dgm:constr type="l" for="ch" forName="Parent" refType="w" fact="0.0557"/>
                      <dgm:constr type="t" for="ch" forName="Parent" refType="h" fact="0.11"/>
                      <dgm:constr type="h" for="ch" forName="Parent" refType="w" refFor="ch" refForName="Parent"/>
                      <dgm:constr type="w" for="ch" forName="Parent" refType="w" fact="0.3949"/>
                      <dgm:constr type="l" for="ch" forName="Image" refType="w" fact="0.3773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6227"/>
                    </dgm:constrLst>
                  </dgm:else>
                </dgm:choose>
              </dgm:if>
              <dgm:else name="Name11">
                <dgm:choose name="Name12">
                  <dgm:if name="Name13" func="var" arg="dir" op="equ" val="norm">
                    <dgm:choose name="Name14">
                      <dgm:if name="Name15" axis="self" ptType="node" func="posOdd" op="equ" val="1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l" for="ch" forName="Image" refType="w" fact="0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r" for="ch" forName="Space" refType="w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if>
                      <dgm:else name="Name16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r" for="ch" forName="Image" refType="w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l" for="ch" forName="Space" refType="w" fact="0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else>
                    </dgm:choose>
                  </dgm:if>
                  <dgm:else name="Name17">
                    <dgm:choose name="Name18">
                      <dgm:if name="Name19" axis="self" ptType="node" func="posOdd" op="equ" val="1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r" for="ch" forName="Image" refType="w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l" for="ch" forName="Space" refType="w" fact="0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if>
                      <dgm:else name="Name20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l" for="ch" forName="Image" refType="w" fact="0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r" for="ch" forName="Space" refType="w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else>
                    </dgm:choose>
                  </dgm:else>
                </dgm:choose>
              </dgm:else>
            </dgm:choose>
          </dgm:if>
          <dgm:else name="Name21">
            <dgm:choose name="Name22">
              <dgm:if name="Name23" func="var" arg="dir" op="equ" val="norm">
                <dgm:choose name="Name24">
                  <dgm:if name="Name25" axis="self" ptType="node" func="posOdd" op="equ" val="1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r" for="ch" forName="Space" refType="w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if>
                  <dgm:else name="Name26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r" for="ch" forName="Image" refType="w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l" for="ch" forName="Space" refType="w" fact="0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else>
                </dgm:choose>
              </dgm:if>
              <dgm:else name="Name27">
                <dgm:choose name="Name28">
                  <dgm:if name="Name29" axis="self" ptType="node" func="posOdd" op="equ" val="1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r" for="ch" forName="Image" refType="w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l" for="ch" forName="Space" refType="w" fact="0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if>
                  <dgm:else name="Name30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r" for="ch" forName="Space" refType="w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else>
                </dgm:choose>
              </dgm:else>
            </dgm:choose>
          </dgm:else>
        </dgm:choose>
        <dgm:layoutNode name="Accent" styleLbl="alignNode1">
          <dgm:varLst>
            <dgm:chMax val="0"/>
            <dgm:chPref val="0"/>
          </dgm:varLst>
          <dgm:alg type="sp"/>
          <dgm:shape xmlns:r="http://schemas.openxmlformats.org/officeDocument/2006/relationships" type="donut" r:blip="">
            <dgm:adjLst>
              <dgm:adj idx="1" val="0.1101"/>
            </dgm:adjLst>
          </dgm:shape>
          <dgm:presOf/>
        </dgm:layoutNode>
        <dgm:layoutNode name="Image" styleLbl="bgImgPlace1">
          <dgm:varLst>
            <dgm:chMax val="0"/>
            <dgm:chPref val="0"/>
            <dgm:bulletEnabled val="1"/>
          </dgm:varLst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fgAccFollowNode1">
          <dgm:varLst>
            <dgm:chMax val="0"/>
            <dgm:chPref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desOrSelf" ptType="node"/>
          <dgm:constrLst>
            <dgm:constr type="lMarg" refType="primFontSz" fact="0"/>
            <dgm:constr type="rMarg" refType="primFontSz" fact="0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Space">
          <dgm:varLst>
            <dgm:chMax val="0"/>
            <dgm:chPref val="0"/>
          </dgm:varLst>
          <dgm:alg type="sp"/>
          <dgm:shape xmlns:r="http://schemas.openxmlformats.org/officeDocument/2006/relationships" r:blip="">
            <dgm:adjLst/>
          </dgm:shape>
          <dgm:presOf/>
        </dgm:layoutNode>
      </dgm:layoutNode>
      <dgm:forEach name="Name31" axis="followSib" ptType="sibTrans" cnt="1">
        <dgm:layoutNode name="ConnectorComposite">
          <dgm:alg type="composite">
            <dgm:param type="ar" val=".4"/>
          </dgm:alg>
          <dgm:shape xmlns:r="http://schemas.openxmlformats.org/officeDocument/2006/relationships" r:blip="">
            <dgm:adjLst/>
          </dgm:shape>
          <dgm:constrLst>
            <dgm:constr type="l" for="ch" forName="TopSpacing" refType="w" fact="0"/>
            <dgm:constr type="t" for="ch" forName="TopSpacing" refType="h" fact="0"/>
            <dgm:constr type="h" for="ch" forName="TopSpacing" refType="h" fact="0.3"/>
            <dgm:constr type="w" for="ch" forName="TopSpacing" refType="w"/>
            <dgm:constr type="l" for="ch" forName="Connector" refType="w" fact="0"/>
            <dgm:constr type="t" for="ch" forName="Connector" refType="h" fact="0.3"/>
            <dgm:constr type="h" for="ch" forName="Connector" refType="h" fact="0.4"/>
            <dgm:constr type="w" for="ch" forName="Connector" refType="h" refFor="ch" refForName="Connector"/>
            <dgm:constr type="l" for="ch" forName="BottomSpacing" refType="w" fact="0"/>
            <dgm:constr type="t" for="ch" forName="BottomSpacing" refType="h" fact="0.7"/>
            <dgm:constr type="h" for="ch" forName="BottomSpacing" refType="h" fact="0.3"/>
            <dgm:constr type="w" for="ch" forName="BottomSpacing" refType="w"/>
          </dgm:constrLst>
          <dgm:layoutNode name="TopSpacing">
            <dgm:alg type="sp"/>
            <dgm:shape xmlns:r="http://schemas.openxmlformats.org/officeDocument/2006/relationships" r:blip="">
              <dgm:adjLst/>
            </dgm:shape>
          </dgm:layoutNode>
          <dgm:layoutNode name="Connector" styleLbl="alignNode1">
            <dgm:alg type="sp"/>
            <dgm:shape xmlns:r="http://schemas.openxmlformats.org/officeDocument/2006/relationships" type="flowChartConnector" r:blip="">
              <dgm:adjLst/>
            </dgm:shape>
            <dgm:presOf/>
          </dgm:layoutNode>
          <dgm:layoutNode name="BottomSpacing">
            <dgm:alg type="sp"/>
            <dgm:shape xmlns:r="http://schemas.openxmlformats.org/officeDocument/2006/relationships" r:blip="">
              <dgm:adjLst/>
            </dgm:shape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AlternatingPictureCircles">
  <dgm:title val=""/>
  <dgm:desc val=""/>
  <dgm:catLst>
    <dgm:cat type="picture" pri="17000"/>
    <dgm:cat type="pictureconvert" pri="17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3" destOrd="0"/>
      </dgm:cxnLst>
      <dgm:bg/>
      <dgm:whole/>
    </dgm:dataModel>
  </dgm:clrData>
  <dgm:layoutNode name="Name0">
    <dgm:varLst>
      <dgm:chMax/>
      <dgm:chPref/>
      <dgm:dir/>
    </dgm:varLst>
    <dgm:alg type="lin">
      <dgm:param type="linDir" val="fromT"/>
      <dgm:param type="fallback" val="2D"/>
      <dgm:param type="horzAlign" val="ctr"/>
      <dgm:param type="nodeVertAlign" val="t"/>
    </dgm:alg>
    <dgm:shape xmlns:r="http://schemas.openxmlformats.org/officeDocument/2006/relationships" r:blip="">
      <dgm:adjLst/>
    </dgm:shape>
    <dgm:choose name="Name1">
      <dgm:if name="Name2" axis="ch" ptType="node" func="cnt" op="gte" val="2">
        <dgm:constrLst>
          <dgm:constr type="primFontSz" for="des" ptType="node" op="equ" val="65"/>
          <dgm:constr type="w" for="ch" forName="composite" refType="h" refFor="ch" refForName="composite" fact="2.9499"/>
          <dgm:constr type="h" for="ch" forName="composite" refType="h"/>
          <dgm:constr type="h" for="ch" forName="ConnectorComposite" refType="w" refFor="ch" refForName="composite" op="equ" fact="0.1685"/>
          <dgm:constr type="w" for="ch" forName="ConnectorComposite" refType="h" refFor="ch" refForName="ConnectorComposite" op="equ"/>
        </dgm:constrLst>
      </dgm:if>
      <dgm:else name="Name3">
        <dgm:constrLst>
          <dgm:constr type="primFontSz" for="des" ptType="node" op="equ" val="65"/>
          <dgm:constr type="w" for="ch" forName="composite" refType="h" refFor="ch" refForName="composite" fact="1.9752"/>
          <dgm:constr type="h" for="ch" forName="composite" refType="h"/>
          <dgm:constr type="h" for="ch" forName="ConnectorComposite" refType="w" refFor="ch" refForName="composite" op="equ" fact="0.1685"/>
          <dgm:constr type="w" for="ch" forName="ConnectorComposite" refType="h" refFor="ch" refForName="ConnectorComposite" op="equ"/>
        </dgm:constrLst>
      </dgm:else>
    </dgm:choose>
    <dgm:forEach name="nodesForEach" axis="ch" ptType="node">
      <dgm:layoutNode name="composite">
        <dgm:alg type="composite"/>
        <dgm:shape xmlns:r="http://schemas.openxmlformats.org/officeDocument/2006/relationships" r:blip="">
          <dgm:adjLst/>
        </dgm:shape>
        <dgm:choose name="Name4">
          <dgm:if name="Name5" axis="precedSib" ptType="sibTrans" func="cnt" op="lte" val="0">
            <dgm:choose name="Name6">
              <dgm:if name="Name7" axis="followSib" ptType="sibTrans" func="cnt" op="lte" val="0">
                <dgm:choose name="Name8">
                  <dgm:if name="Name9" func="var" arg="dir" op="equ" val="norm">
                    <dgm:constrLst>
                      <dgm:constr type="l" for="ch" forName="Accent" refType="w" fact="0.4937"/>
                      <dgm:constr type="t" for="ch" forName="Accent" refType="h" fact="0"/>
                      <dgm:constr type="h" for="ch" forName="Accent" refType="w" refFor="ch" refForName="Accent"/>
                      <dgm:constr type="w" for="ch" forName="Accent" refType="w" fact="0.5063"/>
                      <dgm:constr type="l" for="ch" forName="Parent" refType="w" fact="0.5494"/>
                      <dgm:constr type="t" for="ch" forName="Parent" refType="h" fact="0.11"/>
                      <dgm:constr type="h" for="ch" forName="Parent" refType="w" refFor="ch" refForName="Parent"/>
                      <dgm:constr type="w" for="ch" forName="Parent" refType="w" fact="0.3949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6227"/>
                    </dgm:constrLst>
                  </dgm:if>
                  <dgm:else name="Name10">
                    <dgm:constrLst>
                      <dgm:constr type="l" for="ch" forName="Accent" refType="w" fact="0"/>
                      <dgm:constr type="t" for="ch" forName="Accent" refType="h" fact="0"/>
                      <dgm:constr type="h" for="ch" forName="Accent" refType="w" refFor="ch" refForName="Accent"/>
                      <dgm:constr type="w" for="ch" forName="Accent" refType="w" fact="0.5063"/>
                      <dgm:constr type="l" for="ch" forName="Parent" refType="w" fact="0.0557"/>
                      <dgm:constr type="t" for="ch" forName="Parent" refType="h" fact="0.11"/>
                      <dgm:constr type="h" for="ch" forName="Parent" refType="w" refFor="ch" refForName="Parent"/>
                      <dgm:constr type="w" for="ch" forName="Parent" refType="w" fact="0.3949"/>
                      <dgm:constr type="l" for="ch" forName="Image" refType="w" fact="0.3773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6227"/>
                    </dgm:constrLst>
                  </dgm:else>
                </dgm:choose>
              </dgm:if>
              <dgm:else name="Name11">
                <dgm:choose name="Name12">
                  <dgm:if name="Name13" func="var" arg="dir" op="equ" val="norm">
                    <dgm:choose name="Name14">
                      <dgm:if name="Name15" axis="self" ptType="node" func="posOdd" op="equ" val="1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l" for="ch" forName="Image" refType="w" fact="0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r" for="ch" forName="Space" refType="w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if>
                      <dgm:else name="Name16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r" for="ch" forName="Image" refType="w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l" for="ch" forName="Space" refType="w" fact="0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else>
                    </dgm:choose>
                  </dgm:if>
                  <dgm:else name="Name17">
                    <dgm:choose name="Name18">
                      <dgm:if name="Name19" axis="self" ptType="node" func="posOdd" op="equ" val="1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r" for="ch" forName="Image" refType="w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l" for="ch" forName="Space" refType="w" fact="0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if>
                      <dgm:else name="Name20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l" for="ch" forName="Image" refType="w" fact="0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r" for="ch" forName="Space" refType="w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else>
                    </dgm:choose>
                  </dgm:else>
                </dgm:choose>
              </dgm:else>
            </dgm:choose>
          </dgm:if>
          <dgm:else name="Name21">
            <dgm:choose name="Name22">
              <dgm:if name="Name23" func="var" arg="dir" op="equ" val="norm">
                <dgm:choose name="Name24">
                  <dgm:if name="Name25" axis="self" ptType="node" func="posOdd" op="equ" val="1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r" for="ch" forName="Space" refType="w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if>
                  <dgm:else name="Name26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r" for="ch" forName="Image" refType="w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l" for="ch" forName="Space" refType="w" fact="0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else>
                </dgm:choose>
              </dgm:if>
              <dgm:else name="Name27">
                <dgm:choose name="Name28">
                  <dgm:if name="Name29" axis="self" ptType="node" func="posOdd" op="equ" val="1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r" for="ch" forName="Image" refType="w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l" for="ch" forName="Space" refType="w" fact="0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if>
                  <dgm:else name="Name30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r" for="ch" forName="Space" refType="w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else>
                </dgm:choose>
              </dgm:else>
            </dgm:choose>
          </dgm:else>
        </dgm:choose>
        <dgm:layoutNode name="Accent" styleLbl="alignNode1">
          <dgm:varLst>
            <dgm:chMax val="0"/>
            <dgm:chPref val="0"/>
          </dgm:varLst>
          <dgm:alg type="sp"/>
          <dgm:shape xmlns:r="http://schemas.openxmlformats.org/officeDocument/2006/relationships" type="donut" r:blip="">
            <dgm:adjLst>
              <dgm:adj idx="1" val="0.1101"/>
            </dgm:adjLst>
          </dgm:shape>
          <dgm:presOf/>
        </dgm:layoutNode>
        <dgm:layoutNode name="Image" styleLbl="bgImgPlace1">
          <dgm:varLst>
            <dgm:chMax val="0"/>
            <dgm:chPref val="0"/>
            <dgm:bulletEnabled val="1"/>
          </dgm:varLst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fgAccFollowNode1">
          <dgm:varLst>
            <dgm:chMax val="0"/>
            <dgm:chPref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desOrSelf" ptType="node"/>
          <dgm:constrLst>
            <dgm:constr type="lMarg" refType="primFontSz" fact="0"/>
            <dgm:constr type="rMarg" refType="primFontSz" fact="0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Space">
          <dgm:varLst>
            <dgm:chMax val="0"/>
            <dgm:chPref val="0"/>
          </dgm:varLst>
          <dgm:alg type="sp"/>
          <dgm:shape xmlns:r="http://schemas.openxmlformats.org/officeDocument/2006/relationships" r:blip="">
            <dgm:adjLst/>
          </dgm:shape>
          <dgm:presOf/>
        </dgm:layoutNode>
      </dgm:layoutNode>
      <dgm:forEach name="Name31" axis="followSib" ptType="sibTrans" cnt="1">
        <dgm:layoutNode name="ConnectorComposite">
          <dgm:alg type="composite">
            <dgm:param type="ar" val=".4"/>
          </dgm:alg>
          <dgm:shape xmlns:r="http://schemas.openxmlformats.org/officeDocument/2006/relationships" r:blip="">
            <dgm:adjLst/>
          </dgm:shape>
          <dgm:constrLst>
            <dgm:constr type="l" for="ch" forName="TopSpacing" refType="w" fact="0"/>
            <dgm:constr type="t" for="ch" forName="TopSpacing" refType="h" fact="0"/>
            <dgm:constr type="h" for="ch" forName="TopSpacing" refType="h" fact="0.3"/>
            <dgm:constr type="w" for="ch" forName="TopSpacing" refType="w"/>
            <dgm:constr type="l" for="ch" forName="Connector" refType="w" fact="0"/>
            <dgm:constr type="t" for="ch" forName="Connector" refType="h" fact="0.3"/>
            <dgm:constr type="h" for="ch" forName="Connector" refType="h" fact="0.4"/>
            <dgm:constr type="w" for="ch" forName="Connector" refType="h" refFor="ch" refForName="Connector"/>
            <dgm:constr type="l" for="ch" forName="BottomSpacing" refType="w" fact="0"/>
            <dgm:constr type="t" for="ch" forName="BottomSpacing" refType="h" fact="0.7"/>
            <dgm:constr type="h" for="ch" forName="BottomSpacing" refType="h" fact="0.3"/>
            <dgm:constr type="w" for="ch" forName="BottomSpacing" refType="w"/>
          </dgm:constrLst>
          <dgm:layoutNode name="TopSpacing">
            <dgm:alg type="sp"/>
            <dgm:shape xmlns:r="http://schemas.openxmlformats.org/officeDocument/2006/relationships" r:blip="">
              <dgm:adjLst/>
            </dgm:shape>
          </dgm:layoutNode>
          <dgm:layoutNode name="Connector" styleLbl="alignNode1">
            <dgm:alg type="sp"/>
            <dgm:shape xmlns:r="http://schemas.openxmlformats.org/officeDocument/2006/relationships" type="flowChartConnector" r:blip="">
              <dgm:adjLst/>
            </dgm:shape>
            <dgm:presOf/>
          </dgm:layoutNode>
          <dgm:layoutNode name="BottomSpacing">
            <dgm:alg type="sp"/>
            <dgm:shape xmlns:r="http://schemas.openxmlformats.org/officeDocument/2006/relationships" r:blip="">
              <dgm:adjLst/>
            </dgm:shape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AlternatingPictureCircles">
  <dgm:title val=""/>
  <dgm:desc val=""/>
  <dgm:catLst>
    <dgm:cat type="picture" pri="17000"/>
    <dgm:cat type="pictureconvert" pri="17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3" destOrd="0"/>
      </dgm:cxnLst>
      <dgm:bg/>
      <dgm:whole/>
    </dgm:dataModel>
  </dgm:clrData>
  <dgm:layoutNode name="Name0">
    <dgm:varLst>
      <dgm:chMax/>
      <dgm:chPref/>
      <dgm:dir/>
    </dgm:varLst>
    <dgm:alg type="lin">
      <dgm:param type="linDir" val="fromT"/>
      <dgm:param type="fallback" val="2D"/>
      <dgm:param type="horzAlign" val="ctr"/>
      <dgm:param type="nodeVertAlign" val="t"/>
    </dgm:alg>
    <dgm:shape xmlns:r="http://schemas.openxmlformats.org/officeDocument/2006/relationships" r:blip="">
      <dgm:adjLst/>
    </dgm:shape>
    <dgm:choose name="Name1">
      <dgm:if name="Name2" axis="ch" ptType="node" func="cnt" op="gte" val="2">
        <dgm:constrLst>
          <dgm:constr type="primFontSz" for="des" ptType="node" op="equ" val="65"/>
          <dgm:constr type="w" for="ch" forName="composite" refType="h" refFor="ch" refForName="composite" fact="2.9499"/>
          <dgm:constr type="h" for="ch" forName="composite" refType="h"/>
          <dgm:constr type="h" for="ch" forName="ConnectorComposite" refType="w" refFor="ch" refForName="composite" op="equ" fact="0.1685"/>
          <dgm:constr type="w" for="ch" forName="ConnectorComposite" refType="h" refFor="ch" refForName="ConnectorComposite" op="equ"/>
        </dgm:constrLst>
      </dgm:if>
      <dgm:else name="Name3">
        <dgm:constrLst>
          <dgm:constr type="primFontSz" for="des" ptType="node" op="equ" val="65"/>
          <dgm:constr type="w" for="ch" forName="composite" refType="h" refFor="ch" refForName="composite" fact="1.9752"/>
          <dgm:constr type="h" for="ch" forName="composite" refType="h"/>
          <dgm:constr type="h" for="ch" forName="ConnectorComposite" refType="w" refFor="ch" refForName="composite" op="equ" fact="0.1685"/>
          <dgm:constr type="w" for="ch" forName="ConnectorComposite" refType="h" refFor="ch" refForName="ConnectorComposite" op="equ"/>
        </dgm:constrLst>
      </dgm:else>
    </dgm:choose>
    <dgm:forEach name="nodesForEach" axis="ch" ptType="node">
      <dgm:layoutNode name="composite">
        <dgm:alg type="composite"/>
        <dgm:shape xmlns:r="http://schemas.openxmlformats.org/officeDocument/2006/relationships" r:blip="">
          <dgm:adjLst/>
        </dgm:shape>
        <dgm:choose name="Name4">
          <dgm:if name="Name5" axis="precedSib" ptType="sibTrans" func="cnt" op="lte" val="0">
            <dgm:choose name="Name6">
              <dgm:if name="Name7" axis="followSib" ptType="sibTrans" func="cnt" op="lte" val="0">
                <dgm:choose name="Name8">
                  <dgm:if name="Name9" func="var" arg="dir" op="equ" val="norm">
                    <dgm:constrLst>
                      <dgm:constr type="l" for="ch" forName="Accent" refType="w" fact="0.4937"/>
                      <dgm:constr type="t" for="ch" forName="Accent" refType="h" fact="0"/>
                      <dgm:constr type="h" for="ch" forName="Accent" refType="w" refFor="ch" refForName="Accent"/>
                      <dgm:constr type="w" for="ch" forName="Accent" refType="w" fact="0.5063"/>
                      <dgm:constr type="l" for="ch" forName="Parent" refType="w" fact="0.5494"/>
                      <dgm:constr type="t" for="ch" forName="Parent" refType="h" fact="0.11"/>
                      <dgm:constr type="h" for="ch" forName="Parent" refType="w" refFor="ch" refForName="Parent"/>
                      <dgm:constr type="w" for="ch" forName="Parent" refType="w" fact="0.3949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6227"/>
                    </dgm:constrLst>
                  </dgm:if>
                  <dgm:else name="Name10">
                    <dgm:constrLst>
                      <dgm:constr type="l" for="ch" forName="Accent" refType="w" fact="0"/>
                      <dgm:constr type="t" for="ch" forName="Accent" refType="h" fact="0"/>
                      <dgm:constr type="h" for="ch" forName="Accent" refType="w" refFor="ch" refForName="Accent"/>
                      <dgm:constr type="w" for="ch" forName="Accent" refType="w" fact="0.5063"/>
                      <dgm:constr type="l" for="ch" forName="Parent" refType="w" fact="0.0557"/>
                      <dgm:constr type="t" for="ch" forName="Parent" refType="h" fact="0.11"/>
                      <dgm:constr type="h" for="ch" forName="Parent" refType="w" refFor="ch" refForName="Parent"/>
                      <dgm:constr type="w" for="ch" forName="Parent" refType="w" fact="0.3949"/>
                      <dgm:constr type="l" for="ch" forName="Image" refType="w" fact="0.3773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6227"/>
                    </dgm:constrLst>
                  </dgm:else>
                </dgm:choose>
              </dgm:if>
              <dgm:else name="Name11">
                <dgm:choose name="Name12">
                  <dgm:if name="Name13" func="var" arg="dir" op="equ" val="norm">
                    <dgm:choose name="Name14">
                      <dgm:if name="Name15" axis="self" ptType="node" func="posOdd" op="equ" val="1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l" for="ch" forName="Image" refType="w" fact="0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r" for="ch" forName="Space" refType="w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if>
                      <dgm:else name="Name16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r" for="ch" forName="Image" refType="w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l" for="ch" forName="Space" refType="w" fact="0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else>
                    </dgm:choose>
                  </dgm:if>
                  <dgm:else name="Name17">
                    <dgm:choose name="Name18">
                      <dgm:if name="Name19" axis="self" ptType="node" func="posOdd" op="equ" val="1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r" for="ch" forName="Image" refType="w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l" for="ch" forName="Space" refType="w" fact="0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if>
                      <dgm:else name="Name20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l" for="ch" forName="Image" refType="w" fact="0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r" for="ch" forName="Space" refType="w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else>
                    </dgm:choose>
                  </dgm:else>
                </dgm:choose>
              </dgm:else>
            </dgm:choose>
          </dgm:if>
          <dgm:else name="Name21">
            <dgm:choose name="Name22">
              <dgm:if name="Name23" func="var" arg="dir" op="equ" val="norm">
                <dgm:choose name="Name24">
                  <dgm:if name="Name25" axis="self" ptType="node" func="posOdd" op="equ" val="1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r" for="ch" forName="Space" refType="w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if>
                  <dgm:else name="Name26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r" for="ch" forName="Image" refType="w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l" for="ch" forName="Space" refType="w" fact="0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else>
                </dgm:choose>
              </dgm:if>
              <dgm:else name="Name27">
                <dgm:choose name="Name28">
                  <dgm:if name="Name29" axis="self" ptType="node" func="posOdd" op="equ" val="1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r" for="ch" forName="Image" refType="w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l" for="ch" forName="Space" refType="w" fact="0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if>
                  <dgm:else name="Name30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r" for="ch" forName="Space" refType="w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else>
                </dgm:choose>
              </dgm:else>
            </dgm:choose>
          </dgm:else>
        </dgm:choose>
        <dgm:layoutNode name="Accent" styleLbl="alignNode1">
          <dgm:varLst>
            <dgm:chMax val="0"/>
            <dgm:chPref val="0"/>
          </dgm:varLst>
          <dgm:alg type="sp"/>
          <dgm:shape xmlns:r="http://schemas.openxmlformats.org/officeDocument/2006/relationships" type="donut" r:blip="">
            <dgm:adjLst>
              <dgm:adj idx="1" val="0.1101"/>
            </dgm:adjLst>
          </dgm:shape>
          <dgm:presOf/>
        </dgm:layoutNode>
        <dgm:layoutNode name="Image" styleLbl="bgImgPlace1">
          <dgm:varLst>
            <dgm:chMax val="0"/>
            <dgm:chPref val="0"/>
            <dgm:bulletEnabled val="1"/>
          </dgm:varLst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fgAccFollowNode1">
          <dgm:varLst>
            <dgm:chMax val="0"/>
            <dgm:chPref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desOrSelf" ptType="node"/>
          <dgm:constrLst>
            <dgm:constr type="lMarg" refType="primFontSz" fact="0"/>
            <dgm:constr type="rMarg" refType="primFontSz" fact="0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Space">
          <dgm:varLst>
            <dgm:chMax val="0"/>
            <dgm:chPref val="0"/>
          </dgm:varLst>
          <dgm:alg type="sp"/>
          <dgm:shape xmlns:r="http://schemas.openxmlformats.org/officeDocument/2006/relationships" r:blip="">
            <dgm:adjLst/>
          </dgm:shape>
          <dgm:presOf/>
        </dgm:layoutNode>
      </dgm:layoutNode>
      <dgm:forEach name="Name31" axis="followSib" ptType="sibTrans" cnt="1">
        <dgm:layoutNode name="ConnectorComposite">
          <dgm:alg type="composite">
            <dgm:param type="ar" val=".4"/>
          </dgm:alg>
          <dgm:shape xmlns:r="http://schemas.openxmlformats.org/officeDocument/2006/relationships" r:blip="">
            <dgm:adjLst/>
          </dgm:shape>
          <dgm:constrLst>
            <dgm:constr type="l" for="ch" forName="TopSpacing" refType="w" fact="0"/>
            <dgm:constr type="t" for="ch" forName="TopSpacing" refType="h" fact="0"/>
            <dgm:constr type="h" for="ch" forName="TopSpacing" refType="h" fact="0.3"/>
            <dgm:constr type="w" for="ch" forName="TopSpacing" refType="w"/>
            <dgm:constr type="l" for="ch" forName="Connector" refType="w" fact="0"/>
            <dgm:constr type="t" for="ch" forName="Connector" refType="h" fact="0.3"/>
            <dgm:constr type="h" for="ch" forName="Connector" refType="h" fact="0.4"/>
            <dgm:constr type="w" for="ch" forName="Connector" refType="h" refFor="ch" refForName="Connector"/>
            <dgm:constr type="l" for="ch" forName="BottomSpacing" refType="w" fact="0"/>
            <dgm:constr type="t" for="ch" forName="BottomSpacing" refType="h" fact="0.7"/>
            <dgm:constr type="h" for="ch" forName="BottomSpacing" refType="h" fact="0.3"/>
            <dgm:constr type="w" for="ch" forName="BottomSpacing" refType="w"/>
          </dgm:constrLst>
          <dgm:layoutNode name="TopSpacing">
            <dgm:alg type="sp"/>
            <dgm:shape xmlns:r="http://schemas.openxmlformats.org/officeDocument/2006/relationships" r:blip="">
              <dgm:adjLst/>
            </dgm:shape>
          </dgm:layoutNode>
          <dgm:layoutNode name="Connector" styleLbl="alignNode1">
            <dgm:alg type="sp"/>
            <dgm:shape xmlns:r="http://schemas.openxmlformats.org/officeDocument/2006/relationships" type="flowChartConnector" r:blip="">
              <dgm:adjLst/>
            </dgm:shape>
            <dgm:presOf/>
          </dgm:layoutNode>
          <dgm:layoutNode name="BottomSpacing">
            <dgm:alg type="sp"/>
            <dgm:shape xmlns:r="http://schemas.openxmlformats.org/officeDocument/2006/relationships" r:blip="">
              <dgm:adjLst/>
            </dgm:shape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AlternatingPictureCircles">
  <dgm:title val=""/>
  <dgm:desc val=""/>
  <dgm:catLst>
    <dgm:cat type="picture" pri="17000"/>
    <dgm:cat type="pictureconvert" pri="17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3" destOrd="0"/>
      </dgm:cxnLst>
      <dgm:bg/>
      <dgm:whole/>
    </dgm:dataModel>
  </dgm:clrData>
  <dgm:layoutNode name="Name0">
    <dgm:varLst>
      <dgm:chMax/>
      <dgm:chPref/>
      <dgm:dir/>
    </dgm:varLst>
    <dgm:alg type="lin">
      <dgm:param type="linDir" val="fromT"/>
      <dgm:param type="fallback" val="2D"/>
      <dgm:param type="horzAlign" val="ctr"/>
      <dgm:param type="nodeVertAlign" val="t"/>
    </dgm:alg>
    <dgm:shape xmlns:r="http://schemas.openxmlformats.org/officeDocument/2006/relationships" r:blip="">
      <dgm:adjLst/>
    </dgm:shape>
    <dgm:choose name="Name1">
      <dgm:if name="Name2" axis="ch" ptType="node" func="cnt" op="gte" val="2">
        <dgm:constrLst>
          <dgm:constr type="primFontSz" for="des" ptType="node" op="equ" val="65"/>
          <dgm:constr type="w" for="ch" forName="composite" refType="h" refFor="ch" refForName="composite" fact="2.9499"/>
          <dgm:constr type="h" for="ch" forName="composite" refType="h"/>
          <dgm:constr type="h" for="ch" forName="ConnectorComposite" refType="w" refFor="ch" refForName="composite" op="equ" fact="0.1685"/>
          <dgm:constr type="w" for="ch" forName="ConnectorComposite" refType="h" refFor="ch" refForName="ConnectorComposite" op="equ"/>
        </dgm:constrLst>
      </dgm:if>
      <dgm:else name="Name3">
        <dgm:constrLst>
          <dgm:constr type="primFontSz" for="des" ptType="node" op="equ" val="65"/>
          <dgm:constr type="w" for="ch" forName="composite" refType="h" refFor="ch" refForName="composite" fact="1.9752"/>
          <dgm:constr type="h" for="ch" forName="composite" refType="h"/>
          <dgm:constr type="h" for="ch" forName="ConnectorComposite" refType="w" refFor="ch" refForName="composite" op="equ" fact="0.1685"/>
          <dgm:constr type="w" for="ch" forName="ConnectorComposite" refType="h" refFor="ch" refForName="ConnectorComposite" op="equ"/>
        </dgm:constrLst>
      </dgm:else>
    </dgm:choose>
    <dgm:forEach name="nodesForEach" axis="ch" ptType="node">
      <dgm:layoutNode name="composite">
        <dgm:alg type="composite"/>
        <dgm:shape xmlns:r="http://schemas.openxmlformats.org/officeDocument/2006/relationships" r:blip="">
          <dgm:adjLst/>
        </dgm:shape>
        <dgm:choose name="Name4">
          <dgm:if name="Name5" axis="precedSib" ptType="sibTrans" func="cnt" op="lte" val="0">
            <dgm:choose name="Name6">
              <dgm:if name="Name7" axis="followSib" ptType="sibTrans" func="cnt" op="lte" val="0">
                <dgm:choose name="Name8">
                  <dgm:if name="Name9" func="var" arg="dir" op="equ" val="norm">
                    <dgm:constrLst>
                      <dgm:constr type="l" for="ch" forName="Accent" refType="w" fact="0.4937"/>
                      <dgm:constr type="t" for="ch" forName="Accent" refType="h" fact="0"/>
                      <dgm:constr type="h" for="ch" forName="Accent" refType="w" refFor="ch" refForName="Accent"/>
                      <dgm:constr type="w" for="ch" forName="Accent" refType="w" fact="0.5063"/>
                      <dgm:constr type="l" for="ch" forName="Parent" refType="w" fact="0.5494"/>
                      <dgm:constr type="t" for="ch" forName="Parent" refType="h" fact="0.11"/>
                      <dgm:constr type="h" for="ch" forName="Parent" refType="w" refFor="ch" refForName="Parent"/>
                      <dgm:constr type="w" for="ch" forName="Parent" refType="w" fact="0.3949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6227"/>
                    </dgm:constrLst>
                  </dgm:if>
                  <dgm:else name="Name10">
                    <dgm:constrLst>
                      <dgm:constr type="l" for="ch" forName="Accent" refType="w" fact="0"/>
                      <dgm:constr type="t" for="ch" forName="Accent" refType="h" fact="0"/>
                      <dgm:constr type="h" for="ch" forName="Accent" refType="w" refFor="ch" refForName="Accent"/>
                      <dgm:constr type="w" for="ch" forName="Accent" refType="w" fact="0.5063"/>
                      <dgm:constr type="l" for="ch" forName="Parent" refType="w" fact="0.0557"/>
                      <dgm:constr type="t" for="ch" forName="Parent" refType="h" fact="0.11"/>
                      <dgm:constr type="h" for="ch" forName="Parent" refType="w" refFor="ch" refForName="Parent"/>
                      <dgm:constr type="w" for="ch" forName="Parent" refType="w" fact="0.3949"/>
                      <dgm:constr type="l" for="ch" forName="Image" refType="w" fact="0.3773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6227"/>
                    </dgm:constrLst>
                  </dgm:else>
                </dgm:choose>
              </dgm:if>
              <dgm:else name="Name11">
                <dgm:choose name="Name12">
                  <dgm:if name="Name13" func="var" arg="dir" op="equ" val="norm">
                    <dgm:choose name="Name14">
                      <dgm:if name="Name15" axis="self" ptType="node" func="posOdd" op="equ" val="1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l" for="ch" forName="Image" refType="w" fact="0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r" for="ch" forName="Space" refType="w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if>
                      <dgm:else name="Name16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r" for="ch" forName="Image" refType="w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l" for="ch" forName="Space" refType="w" fact="0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else>
                    </dgm:choose>
                  </dgm:if>
                  <dgm:else name="Name17">
                    <dgm:choose name="Name18">
                      <dgm:if name="Name19" axis="self" ptType="node" func="posOdd" op="equ" val="1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r" for="ch" forName="Image" refType="w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l" for="ch" forName="Space" refType="w" fact="0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if>
                      <dgm:else name="Name20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l" for="ch" forName="Image" refType="w" fact="0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r" for="ch" forName="Space" refType="w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else>
                    </dgm:choose>
                  </dgm:else>
                </dgm:choose>
              </dgm:else>
            </dgm:choose>
          </dgm:if>
          <dgm:else name="Name21">
            <dgm:choose name="Name22">
              <dgm:if name="Name23" func="var" arg="dir" op="equ" val="norm">
                <dgm:choose name="Name24">
                  <dgm:if name="Name25" axis="self" ptType="node" func="posOdd" op="equ" val="1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r" for="ch" forName="Space" refType="w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if>
                  <dgm:else name="Name26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r" for="ch" forName="Image" refType="w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l" for="ch" forName="Space" refType="w" fact="0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else>
                </dgm:choose>
              </dgm:if>
              <dgm:else name="Name27">
                <dgm:choose name="Name28">
                  <dgm:if name="Name29" axis="self" ptType="node" func="posOdd" op="equ" val="1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r" for="ch" forName="Image" refType="w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l" for="ch" forName="Space" refType="w" fact="0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if>
                  <dgm:else name="Name30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r" for="ch" forName="Space" refType="w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else>
                </dgm:choose>
              </dgm:else>
            </dgm:choose>
          </dgm:else>
        </dgm:choose>
        <dgm:layoutNode name="Accent" styleLbl="alignNode1">
          <dgm:varLst>
            <dgm:chMax val="0"/>
            <dgm:chPref val="0"/>
          </dgm:varLst>
          <dgm:alg type="sp"/>
          <dgm:shape xmlns:r="http://schemas.openxmlformats.org/officeDocument/2006/relationships" type="donut" r:blip="">
            <dgm:adjLst>
              <dgm:adj idx="1" val="0.1101"/>
            </dgm:adjLst>
          </dgm:shape>
          <dgm:presOf/>
        </dgm:layoutNode>
        <dgm:layoutNode name="Image" styleLbl="bgImgPlace1">
          <dgm:varLst>
            <dgm:chMax val="0"/>
            <dgm:chPref val="0"/>
            <dgm:bulletEnabled val="1"/>
          </dgm:varLst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fgAccFollowNode1">
          <dgm:varLst>
            <dgm:chMax val="0"/>
            <dgm:chPref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desOrSelf" ptType="node"/>
          <dgm:constrLst>
            <dgm:constr type="lMarg" refType="primFontSz" fact="0"/>
            <dgm:constr type="rMarg" refType="primFontSz" fact="0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Space">
          <dgm:varLst>
            <dgm:chMax val="0"/>
            <dgm:chPref val="0"/>
          </dgm:varLst>
          <dgm:alg type="sp"/>
          <dgm:shape xmlns:r="http://schemas.openxmlformats.org/officeDocument/2006/relationships" r:blip="">
            <dgm:adjLst/>
          </dgm:shape>
          <dgm:presOf/>
        </dgm:layoutNode>
      </dgm:layoutNode>
      <dgm:forEach name="Name31" axis="followSib" ptType="sibTrans" cnt="1">
        <dgm:layoutNode name="ConnectorComposite">
          <dgm:alg type="composite">
            <dgm:param type="ar" val=".4"/>
          </dgm:alg>
          <dgm:shape xmlns:r="http://schemas.openxmlformats.org/officeDocument/2006/relationships" r:blip="">
            <dgm:adjLst/>
          </dgm:shape>
          <dgm:constrLst>
            <dgm:constr type="l" for="ch" forName="TopSpacing" refType="w" fact="0"/>
            <dgm:constr type="t" for="ch" forName="TopSpacing" refType="h" fact="0"/>
            <dgm:constr type="h" for="ch" forName="TopSpacing" refType="h" fact="0.3"/>
            <dgm:constr type="w" for="ch" forName="TopSpacing" refType="w"/>
            <dgm:constr type="l" for="ch" forName="Connector" refType="w" fact="0"/>
            <dgm:constr type="t" for="ch" forName="Connector" refType="h" fact="0.3"/>
            <dgm:constr type="h" for="ch" forName="Connector" refType="h" fact="0.4"/>
            <dgm:constr type="w" for="ch" forName="Connector" refType="h" refFor="ch" refForName="Connector"/>
            <dgm:constr type="l" for="ch" forName="BottomSpacing" refType="w" fact="0"/>
            <dgm:constr type="t" for="ch" forName="BottomSpacing" refType="h" fact="0.7"/>
            <dgm:constr type="h" for="ch" forName="BottomSpacing" refType="h" fact="0.3"/>
            <dgm:constr type="w" for="ch" forName="BottomSpacing" refType="w"/>
          </dgm:constrLst>
          <dgm:layoutNode name="TopSpacing">
            <dgm:alg type="sp"/>
            <dgm:shape xmlns:r="http://schemas.openxmlformats.org/officeDocument/2006/relationships" r:blip="">
              <dgm:adjLst/>
            </dgm:shape>
          </dgm:layoutNode>
          <dgm:layoutNode name="Connector" styleLbl="alignNode1">
            <dgm:alg type="sp"/>
            <dgm:shape xmlns:r="http://schemas.openxmlformats.org/officeDocument/2006/relationships" type="flowChartConnector" r:blip="">
              <dgm:adjLst/>
            </dgm:shape>
            <dgm:presOf/>
          </dgm:layoutNode>
          <dgm:layoutNode name="BottomSpacing">
            <dgm:alg type="sp"/>
            <dgm:shape xmlns:r="http://schemas.openxmlformats.org/officeDocument/2006/relationships" r:blip="">
              <dgm:adjLst/>
            </dgm:shape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AlternatingPictureCircles">
  <dgm:title val=""/>
  <dgm:desc val=""/>
  <dgm:catLst>
    <dgm:cat type="picture" pri="17000"/>
    <dgm:cat type="pictureconvert" pri="17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3" destOrd="0"/>
      </dgm:cxnLst>
      <dgm:bg/>
      <dgm:whole/>
    </dgm:dataModel>
  </dgm:clrData>
  <dgm:layoutNode name="Name0">
    <dgm:varLst>
      <dgm:chMax/>
      <dgm:chPref/>
      <dgm:dir/>
    </dgm:varLst>
    <dgm:alg type="lin">
      <dgm:param type="linDir" val="fromT"/>
      <dgm:param type="fallback" val="2D"/>
      <dgm:param type="horzAlign" val="ctr"/>
      <dgm:param type="nodeVertAlign" val="t"/>
    </dgm:alg>
    <dgm:shape xmlns:r="http://schemas.openxmlformats.org/officeDocument/2006/relationships" r:blip="">
      <dgm:adjLst/>
    </dgm:shape>
    <dgm:choose name="Name1">
      <dgm:if name="Name2" axis="ch" ptType="node" func="cnt" op="gte" val="2">
        <dgm:constrLst>
          <dgm:constr type="primFontSz" for="des" ptType="node" op="equ" val="65"/>
          <dgm:constr type="w" for="ch" forName="composite" refType="h" refFor="ch" refForName="composite" fact="2.9499"/>
          <dgm:constr type="h" for="ch" forName="composite" refType="h"/>
          <dgm:constr type="h" for="ch" forName="ConnectorComposite" refType="w" refFor="ch" refForName="composite" op="equ" fact="0.1685"/>
          <dgm:constr type="w" for="ch" forName="ConnectorComposite" refType="h" refFor="ch" refForName="ConnectorComposite" op="equ"/>
        </dgm:constrLst>
      </dgm:if>
      <dgm:else name="Name3">
        <dgm:constrLst>
          <dgm:constr type="primFontSz" for="des" ptType="node" op="equ" val="65"/>
          <dgm:constr type="w" for="ch" forName="composite" refType="h" refFor="ch" refForName="composite" fact="1.9752"/>
          <dgm:constr type="h" for="ch" forName="composite" refType="h"/>
          <dgm:constr type="h" for="ch" forName="ConnectorComposite" refType="w" refFor="ch" refForName="composite" op="equ" fact="0.1685"/>
          <dgm:constr type="w" for="ch" forName="ConnectorComposite" refType="h" refFor="ch" refForName="ConnectorComposite" op="equ"/>
        </dgm:constrLst>
      </dgm:else>
    </dgm:choose>
    <dgm:forEach name="nodesForEach" axis="ch" ptType="node">
      <dgm:layoutNode name="composite">
        <dgm:alg type="composite"/>
        <dgm:shape xmlns:r="http://schemas.openxmlformats.org/officeDocument/2006/relationships" r:blip="">
          <dgm:adjLst/>
        </dgm:shape>
        <dgm:choose name="Name4">
          <dgm:if name="Name5" axis="precedSib" ptType="sibTrans" func="cnt" op="lte" val="0">
            <dgm:choose name="Name6">
              <dgm:if name="Name7" axis="followSib" ptType="sibTrans" func="cnt" op="lte" val="0">
                <dgm:choose name="Name8">
                  <dgm:if name="Name9" func="var" arg="dir" op="equ" val="norm">
                    <dgm:constrLst>
                      <dgm:constr type="l" for="ch" forName="Accent" refType="w" fact="0.4937"/>
                      <dgm:constr type="t" for="ch" forName="Accent" refType="h" fact="0"/>
                      <dgm:constr type="h" for="ch" forName="Accent" refType="w" refFor="ch" refForName="Accent"/>
                      <dgm:constr type="w" for="ch" forName="Accent" refType="w" fact="0.5063"/>
                      <dgm:constr type="l" for="ch" forName="Parent" refType="w" fact="0.5494"/>
                      <dgm:constr type="t" for="ch" forName="Parent" refType="h" fact="0.11"/>
                      <dgm:constr type="h" for="ch" forName="Parent" refType="w" refFor="ch" refForName="Parent"/>
                      <dgm:constr type="w" for="ch" forName="Parent" refType="w" fact="0.3949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6227"/>
                    </dgm:constrLst>
                  </dgm:if>
                  <dgm:else name="Name10">
                    <dgm:constrLst>
                      <dgm:constr type="l" for="ch" forName="Accent" refType="w" fact="0"/>
                      <dgm:constr type="t" for="ch" forName="Accent" refType="h" fact="0"/>
                      <dgm:constr type="h" for="ch" forName="Accent" refType="w" refFor="ch" refForName="Accent"/>
                      <dgm:constr type="w" for="ch" forName="Accent" refType="w" fact="0.5063"/>
                      <dgm:constr type="l" for="ch" forName="Parent" refType="w" fact="0.0557"/>
                      <dgm:constr type="t" for="ch" forName="Parent" refType="h" fact="0.11"/>
                      <dgm:constr type="h" for="ch" forName="Parent" refType="w" refFor="ch" refForName="Parent"/>
                      <dgm:constr type="w" for="ch" forName="Parent" refType="w" fact="0.3949"/>
                      <dgm:constr type="l" for="ch" forName="Image" refType="w" fact="0.3773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6227"/>
                    </dgm:constrLst>
                  </dgm:else>
                </dgm:choose>
              </dgm:if>
              <dgm:else name="Name11">
                <dgm:choose name="Name12">
                  <dgm:if name="Name13" func="var" arg="dir" op="equ" val="norm">
                    <dgm:choose name="Name14">
                      <dgm:if name="Name15" axis="self" ptType="node" func="posOdd" op="equ" val="1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l" for="ch" forName="Image" refType="w" fact="0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r" for="ch" forName="Space" refType="w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if>
                      <dgm:else name="Name16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r" for="ch" forName="Image" refType="w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l" for="ch" forName="Space" refType="w" fact="0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else>
                    </dgm:choose>
                  </dgm:if>
                  <dgm:else name="Name17">
                    <dgm:choose name="Name18">
                      <dgm:if name="Name19" axis="self" ptType="node" func="posOdd" op="equ" val="1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r" for="ch" forName="Image" refType="w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l" for="ch" forName="Space" refType="w" fact="0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if>
                      <dgm:else name="Name20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l" for="ch" forName="Image" refType="w" fact="0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r" for="ch" forName="Space" refType="w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else>
                    </dgm:choose>
                  </dgm:else>
                </dgm:choose>
              </dgm:else>
            </dgm:choose>
          </dgm:if>
          <dgm:else name="Name21">
            <dgm:choose name="Name22">
              <dgm:if name="Name23" func="var" arg="dir" op="equ" val="norm">
                <dgm:choose name="Name24">
                  <dgm:if name="Name25" axis="self" ptType="node" func="posOdd" op="equ" val="1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r" for="ch" forName="Space" refType="w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if>
                  <dgm:else name="Name26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r" for="ch" forName="Image" refType="w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l" for="ch" forName="Space" refType="w" fact="0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else>
                </dgm:choose>
              </dgm:if>
              <dgm:else name="Name27">
                <dgm:choose name="Name28">
                  <dgm:if name="Name29" axis="self" ptType="node" func="posOdd" op="equ" val="1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r" for="ch" forName="Image" refType="w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l" for="ch" forName="Space" refType="w" fact="0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if>
                  <dgm:else name="Name30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r" for="ch" forName="Space" refType="w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else>
                </dgm:choose>
              </dgm:else>
            </dgm:choose>
          </dgm:else>
        </dgm:choose>
        <dgm:layoutNode name="Accent" styleLbl="alignNode1">
          <dgm:varLst>
            <dgm:chMax val="0"/>
            <dgm:chPref val="0"/>
          </dgm:varLst>
          <dgm:alg type="sp"/>
          <dgm:shape xmlns:r="http://schemas.openxmlformats.org/officeDocument/2006/relationships" type="donut" r:blip="">
            <dgm:adjLst>
              <dgm:adj idx="1" val="0.1101"/>
            </dgm:adjLst>
          </dgm:shape>
          <dgm:presOf/>
        </dgm:layoutNode>
        <dgm:layoutNode name="Image" styleLbl="bgImgPlace1">
          <dgm:varLst>
            <dgm:chMax val="0"/>
            <dgm:chPref val="0"/>
            <dgm:bulletEnabled val="1"/>
          </dgm:varLst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fgAccFollowNode1">
          <dgm:varLst>
            <dgm:chMax val="0"/>
            <dgm:chPref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desOrSelf" ptType="node"/>
          <dgm:constrLst>
            <dgm:constr type="lMarg" refType="primFontSz" fact="0"/>
            <dgm:constr type="rMarg" refType="primFontSz" fact="0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Space">
          <dgm:varLst>
            <dgm:chMax val="0"/>
            <dgm:chPref val="0"/>
          </dgm:varLst>
          <dgm:alg type="sp"/>
          <dgm:shape xmlns:r="http://schemas.openxmlformats.org/officeDocument/2006/relationships" r:blip="">
            <dgm:adjLst/>
          </dgm:shape>
          <dgm:presOf/>
        </dgm:layoutNode>
      </dgm:layoutNode>
      <dgm:forEach name="Name31" axis="followSib" ptType="sibTrans" cnt="1">
        <dgm:layoutNode name="ConnectorComposite">
          <dgm:alg type="composite">
            <dgm:param type="ar" val=".4"/>
          </dgm:alg>
          <dgm:shape xmlns:r="http://schemas.openxmlformats.org/officeDocument/2006/relationships" r:blip="">
            <dgm:adjLst/>
          </dgm:shape>
          <dgm:constrLst>
            <dgm:constr type="l" for="ch" forName="TopSpacing" refType="w" fact="0"/>
            <dgm:constr type="t" for="ch" forName="TopSpacing" refType="h" fact="0"/>
            <dgm:constr type="h" for="ch" forName="TopSpacing" refType="h" fact="0.3"/>
            <dgm:constr type="w" for="ch" forName="TopSpacing" refType="w"/>
            <dgm:constr type="l" for="ch" forName="Connector" refType="w" fact="0"/>
            <dgm:constr type="t" for="ch" forName="Connector" refType="h" fact="0.3"/>
            <dgm:constr type="h" for="ch" forName="Connector" refType="h" fact="0.4"/>
            <dgm:constr type="w" for="ch" forName="Connector" refType="h" refFor="ch" refForName="Connector"/>
            <dgm:constr type="l" for="ch" forName="BottomSpacing" refType="w" fact="0"/>
            <dgm:constr type="t" for="ch" forName="BottomSpacing" refType="h" fact="0.7"/>
            <dgm:constr type="h" for="ch" forName="BottomSpacing" refType="h" fact="0.3"/>
            <dgm:constr type="w" for="ch" forName="BottomSpacing" refType="w"/>
          </dgm:constrLst>
          <dgm:layoutNode name="TopSpacing">
            <dgm:alg type="sp"/>
            <dgm:shape xmlns:r="http://schemas.openxmlformats.org/officeDocument/2006/relationships" r:blip="">
              <dgm:adjLst/>
            </dgm:shape>
          </dgm:layoutNode>
          <dgm:layoutNode name="Connector" styleLbl="alignNode1">
            <dgm:alg type="sp"/>
            <dgm:shape xmlns:r="http://schemas.openxmlformats.org/officeDocument/2006/relationships" type="flowChartConnector" r:blip="">
              <dgm:adjLst/>
            </dgm:shape>
            <dgm:presOf/>
          </dgm:layoutNode>
          <dgm:layoutNode name="BottomSpacing">
            <dgm:alg type="sp"/>
            <dgm:shape xmlns:r="http://schemas.openxmlformats.org/officeDocument/2006/relationships" r:blip="">
              <dgm:adjLst/>
            </dgm:shape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AlternatingPictureCircles">
  <dgm:title val=""/>
  <dgm:desc val=""/>
  <dgm:catLst>
    <dgm:cat type="picture" pri="17000"/>
    <dgm:cat type="pictureconvert" pri="17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3" destOrd="0"/>
      </dgm:cxnLst>
      <dgm:bg/>
      <dgm:whole/>
    </dgm:dataModel>
  </dgm:clrData>
  <dgm:layoutNode name="Name0">
    <dgm:varLst>
      <dgm:chMax/>
      <dgm:chPref/>
      <dgm:dir/>
    </dgm:varLst>
    <dgm:alg type="lin">
      <dgm:param type="linDir" val="fromT"/>
      <dgm:param type="fallback" val="2D"/>
      <dgm:param type="horzAlign" val="ctr"/>
      <dgm:param type="nodeVertAlign" val="t"/>
    </dgm:alg>
    <dgm:shape xmlns:r="http://schemas.openxmlformats.org/officeDocument/2006/relationships" r:blip="">
      <dgm:adjLst/>
    </dgm:shape>
    <dgm:choose name="Name1">
      <dgm:if name="Name2" axis="ch" ptType="node" func="cnt" op="gte" val="2">
        <dgm:constrLst>
          <dgm:constr type="primFontSz" for="des" ptType="node" op="equ" val="65"/>
          <dgm:constr type="w" for="ch" forName="composite" refType="h" refFor="ch" refForName="composite" fact="2.9499"/>
          <dgm:constr type="h" for="ch" forName="composite" refType="h"/>
          <dgm:constr type="h" for="ch" forName="ConnectorComposite" refType="w" refFor="ch" refForName="composite" op="equ" fact="0.1685"/>
          <dgm:constr type="w" for="ch" forName="ConnectorComposite" refType="h" refFor="ch" refForName="ConnectorComposite" op="equ"/>
        </dgm:constrLst>
      </dgm:if>
      <dgm:else name="Name3">
        <dgm:constrLst>
          <dgm:constr type="primFontSz" for="des" ptType="node" op="equ" val="65"/>
          <dgm:constr type="w" for="ch" forName="composite" refType="h" refFor="ch" refForName="composite" fact="1.9752"/>
          <dgm:constr type="h" for="ch" forName="composite" refType="h"/>
          <dgm:constr type="h" for="ch" forName="ConnectorComposite" refType="w" refFor="ch" refForName="composite" op="equ" fact="0.1685"/>
          <dgm:constr type="w" for="ch" forName="ConnectorComposite" refType="h" refFor="ch" refForName="ConnectorComposite" op="equ"/>
        </dgm:constrLst>
      </dgm:else>
    </dgm:choose>
    <dgm:forEach name="nodesForEach" axis="ch" ptType="node">
      <dgm:layoutNode name="composite">
        <dgm:alg type="composite"/>
        <dgm:shape xmlns:r="http://schemas.openxmlformats.org/officeDocument/2006/relationships" r:blip="">
          <dgm:adjLst/>
        </dgm:shape>
        <dgm:choose name="Name4">
          <dgm:if name="Name5" axis="precedSib" ptType="sibTrans" func="cnt" op="lte" val="0">
            <dgm:choose name="Name6">
              <dgm:if name="Name7" axis="followSib" ptType="sibTrans" func="cnt" op="lte" val="0">
                <dgm:choose name="Name8">
                  <dgm:if name="Name9" func="var" arg="dir" op="equ" val="norm">
                    <dgm:constrLst>
                      <dgm:constr type="l" for="ch" forName="Accent" refType="w" fact="0.4937"/>
                      <dgm:constr type="t" for="ch" forName="Accent" refType="h" fact="0"/>
                      <dgm:constr type="h" for="ch" forName="Accent" refType="w" refFor="ch" refForName="Accent"/>
                      <dgm:constr type="w" for="ch" forName="Accent" refType="w" fact="0.5063"/>
                      <dgm:constr type="l" for="ch" forName="Parent" refType="w" fact="0.5494"/>
                      <dgm:constr type="t" for="ch" forName="Parent" refType="h" fact="0.11"/>
                      <dgm:constr type="h" for="ch" forName="Parent" refType="w" refFor="ch" refForName="Parent"/>
                      <dgm:constr type="w" for="ch" forName="Parent" refType="w" fact="0.3949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6227"/>
                    </dgm:constrLst>
                  </dgm:if>
                  <dgm:else name="Name10">
                    <dgm:constrLst>
                      <dgm:constr type="l" for="ch" forName="Accent" refType="w" fact="0"/>
                      <dgm:constr type="t" for="ch" forName="Accent" refType="h" fact="0"/>
                      <dgm:constr type="h" for="ch" forName="Accent" refType="w" refFor="ch" refForName="Accent"/>
                      <dgm:constr type="w" for="ch" forName="Accent" refType="w" fact="0.5063"/>
                      <dgm:constr type="l" for="ch" forName="Parent" refType="w" fact="0.0557"/>
                      <dgm:constr type="t" for="ch" forName="Parent" refType="h" fact="0.11"/>
                      <dgm:constr type="h" for="ch" forName="Parent" refType="w" refFor="ch" refForName="Parent"/>
                      <dgm:constr type="w" for="ch" forName="Parent" refType="w" fact="0.3949"/>
                      <dgm:constr type="l" for="ch" forName="Image" refType="w" fact="0.3773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6227"/>
                    </dgm:constrLst>
                  </dgm:else>
                </dgm:choose>
              </dgm:if>
              <dgm:else name="Name11">
                <dgm:choose name="Name12">
                  <dgm:if name="Name13" func="var" arg="dir" op="equ" val="norm">
                    <dgm:choose name="Name14">
                      <dgm:if name="Name15" axis="self" ptType="node" func="posOdd" op="equ" val="1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l" for="ch" forName="Image" refType="w" fact="0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r" for="ch" forName="Space" refType="w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if>
                      <dgm:else name="Name16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r" for="ch" forName="Image" refType="w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l" for="ch" forName="Space" refType="w" fact="0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else>
                    </dgm:choose>
                  </dgm:if>
                  <dgm:else name="Name17">
                    <dgm:choose name="Name18">
                      <dgm:if name="Name19" axis="self" ptType="node" func="posOdd" op="equ" val="1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r" for="ch" forName="Image" refType="w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l" for="ch" forName="Space" refType="w" fact="0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if>
                      <dgm:else name="Name20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l" for="ch" forName="Image" refType="w" fact="0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r" for="ch" forName="Space" refType="w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else>
                    </dgm:choose>
                  </dgm:else>
                </dgm:choose>
              </dgm:else>
            </dgm:choose>
          </dgm:if>
          <dgm:else name="Name21">
            <dgm:choose name="Name22">
              <dgm:if name="Name23" func="var" arg="dir" op="equ" val="norm">
                <dgm:choose name="Name24">
                  <dgm:if name="Name25" axis="self" ptType="node" func="posOdd" op="equ" val="1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r" for="ch" forName="Space" refType="w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if>
                  <dgm:else name="Name26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r" for="ch" forName="Image" refType="w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l" for="ch" forName="Space" refType="w" fact="0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else>
                </dgm:choose>
              </dgm:if>
              <dgm:else name="Name27">
                <dgm:choose name="Name28">
                  <dgm:if name="Name29" axis="self" ptType="node" func="posOdd" op="equ" val="1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r" for="ch" forName="Image" refType="w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l" for="ch" forName="Space" refType="w" fact="0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if>
                  <dgm:else name="Name30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r" for="ch" forName="Space" refType="w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else>
                </dgm:choose>
              </dgm:else>
            </dgm:choose>
          </dgm:else>
        </dgm:choose>
        <dgm:layoutNode name="Accent" styleLbl="alignNode1">
          <dgm:varLst>
            <dgm:chMax val="0"/>
            <dgm:chPref val="0"/>
          </dgm:varLst>
          <dgm:alg type="sp"/>
          <dgm:shape xmlns:r="http://schemas.openxmlformats.org/officeDocument/2006/relationships" type="donut" r:blip="">
            <dgm:adjLst>
              <dgm:adj idx="1" val="0.1101"/>
            </dgm:adjLst>
          </dgm:shape>
          <dgm:presOf/>
        </dgm:layoutNode>
        <dgm:layoutNode name="Image" styleLbl="bgImgPlace1">
          <dgm:varLst>
            <dgm:chMax val="0"/>
            <dgm:chPref val="0"/>
            <dgm:bulletEnabled val="1"/>
          </dgm:varLst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fgAccFollowNode1">
          <dgm:varLst>
            <dgm:chMax val="0"/>
            <dgm:chPref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desOrSelf" ptType="node"/>
          <dgm:constrLst>
            <dgm:constr type="lMarg" refType="primFontSz" fact="0"/>
            <dgm:constr type="rMarg" refType="primFontSz" fact="0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Space">
          <dgm:varLst>
            <dgm:chMax val="0"/>
            <dgm:chPref val="0"/>
          </dgm:varLst>
          <dgm:alg type="sp"/>
          <dgm:shape xmlns:r="http://schemas.openxmlformats.org/officeDocument/2006/relationships" r:blip="">
            <dgm:adjLst/>
          </dgm:shape>
          <dgm:presOf/>
        </dgm:layoutNode>
      </dgm:layoutNode>
      <dgm:forEach name="Name31" axis="followSib" ptType="sibTrans" cnt="1">
        <dgm:layoutNode name="ConnectorComposite">
          <dgm:alg type="composite">
            <dgm:param type="ar" val=".4"/>
          </dgm:alg>
          <dgm:shape xmlns:r="http://schemas.openxmlformats.org/officeDocument/2006/relationships" r:blip="">
            <dgm:adjLst/>
          </dgm:shape>
          <dgm:constrLst>
            <dgm:constr type="l" for="ch" forName="TopSpacing" refType="w" fact="0"/>
            <dgm:constr type="t" for="ch" forName="TopSpacing" refType="h" fact="0"/>
            <dgm:constr type="h" for="ch" forName="TopSpacing" refType="h" fact="0.3"/>
            <dgm:constr type="w" for="ch" forName="TopSpacing" refType="w"/>
            <dgm:constr type="l" for="ch" forName="Connector" refType="w" fact="0"/>
            <dgm:constr type="t" for="ch" forName="Connector" refType="h" fact="0.3"/>
            <dgm:constr type="h" for="ch" forName="Connector" refType="h" fact="0.4"/>
            <dgm:constr type="w" for="ch" forName="Connector" refType="h" refFor="ch" refForName="Connector"/>
            <dgm:constr type="l" for="ch" forName="BottomSpacing" refType="w" fact="0"/>
            <dgm:constr type="t" for="ch" forName="BottomSpacing" refType="h" fact="0.7"/>
            <dgm:constr type="h" for="ch" forName="BottomSpacing" refType="h" fact="0.3"/>
            <dgm:constr type="w" for="ch" forName="BottomSpacing" refType="w"/>
          </dgm:constrLst>
          <dgm:layoutNode name="TopSpacing">
            <dgm:alg type="sp"/>
            <dgm:shape xmlns:r="http://schemas.openxmlformats.org/officeDocument/2006/relationships" r:blip="">
              <dgm:adjLst/>
            </dgm:shape>
          </dgm:layoutNode>
          <dgm:layoutNode name="Connector" styleLbl="alignNode1">
            <dgm:alg type="sp"/>
            <dgm:shape xmlns:r="http://schemas.openxmlformats.org/officeDocument/2006/relationships" type="flowChartConnector" r:blip="">
              <dgm:adjLst/>
            </dgm:shape>
            <dgm:presOf/>
          </dgm:layoutNode>
          <dgm:layoutNode name="BottomSpacing">
            <dgm:alg type="sp"/>
            <dgm:shape xmlns:r="http://schemas.openxmlformats.org/officeDocument/2006/relationships" r:blip="">
              <dgm:adjLst/>
            </dgm:shape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AlternatingPictureCircles">
  <dgm:title val=""/>
  <dgm:desc val=""/>
  <dgm:catLst>
    <dgm:cat type="picture" pri="17000"/>
    <dgm:cat type="pictureconvert" pri="17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3" destOrd="0"/>
      </dgm:cxnLst>
      <dgm:bg/>
      <dgm:whole/>
    </dgm:dataModel>
  </dgm:clrData>
  <dgm:layoutNode name="Name0">
    <dgm:varLst>
      <dgm:chMax/>
      <dgm:chPref/>
      <dgm:dir/>
    </dgm:varLst>
    <dgm:alg type="lin">
      <dgm:param type="linDir" val="fromT"/>
      <dgm:param type="fallback" val="2D"/>
      <dgm:param type="horzAlign" val="ctr"/>
      <dgm:param type="nodeVertAlign" val="t"/>
    </dgm:alg>
    <dgm:shape xmlns:r="http://schemas.openxmlformats.org/officeDocument/2006/relationships" r:blip="">
      <dgm:adjLst/>
    </dgm:shape>
    <dgm:choose name="Name1">
      <dgm:if name="Name2" axis="ch" ptType="node" func="cnt" op="gte" val="2">
        <dgm:constrLst>
          <dgm:constr type="primFontSz" for="des" ptType="node" op="equ" val="65"/>
          <dgm:constr type="w" for="ch" forName="composite" refType="h" refFor="ch" refForName="composite" fact="2.9499"/>
          <dgm:constr type="h" for="ch" forName="composite" refType="h"/>
          <dgm:constr type="h" for="ch" forName="ConnectorComposite" refType="w" refFor="ch" refForName="composite" op="equ" fact="0.1685"/>
          <dgm:constr type="w" for="ch" forName="ConnectorComposite" refType="h" refFor="ch" refForName="ConnectorComposite" op="equ"/>
        </dgm:constrLst>
      </dgm:if>
      <dgm:else name="Name3">
        <dgm:constrLst>
          <dgm:constr type="primFontSz" for="des" ptType="node" op="equ" val="65"/>
          <dgm:constr type="w" for="ch" forName="composite" refType="h" refFor="ch" refForName="composite" fact="1.9752"/>
          <dgm:constr type="h" for="ch" forName="composite" refType="h"/>
          <dgm:constr type="h" for="ch" forName="ConnectorComposite" refType="w" refFor="ch" refForName="composite" op="equ" fact="0.1685"/>
          <dgm:constr type="w" for="ch" forName="ConnectorComposite" refType="h" refFor="ch" refForName="ConnectorComposite" op="equ"/>
        </dgm:constrLst>
      </dgm:else>
    </dgm:choose>
    <dgm:forEach name="nodesForEach" axis="ch" ptType="node">
      <dgm:layoutNode name="composite">
        <dgm:alg type="composite"/>
        <dgm:shape xmlns:r="http://schemas.openxmlformats.org/officeDocument/2006/relationships" r:blip="">
          <dgm:adjLst/>
        </dgm:shape>
        <dgm:choose name="Name4">
          <dgm:if name="Name5" axis="precedSib" ptType="sibTrans" func="cnt" op="lte" val="0">
            <dgm:choose name="Name6">
              <dgm:if name="Name7" axis="followSib" ptType="sibTrans" func="cnt" op="lte" val="0">
                <dgm:choose name="Name8">
                  <dgm:if name="Name9" func="var" arg="dir" op="equ" val="norm">
                    <dgm:constrLst>
                      <dgm:constr type="l" for="ch" forName="Accent" refType="w" fact="0.4937"/>
                      <dgm:constr type="t" for="ch" forName="Accent" refType="h" fact="0"/>
                      <dgm:constr type="h" for="ch" forName="Accent" refType="w" refFor="ch" refForName="Accent"/>
                      <dgm:constr type="w" for="ch" forName="Accent" refType="w" fact="0.5063"/>
                      <dgm:constr type="l" for="ch" forName="Parent" refType="w" fact="0.5494"/>
                      <dgm:constr type="t" for="ch" forName="Parent" refType="h" fact="0.11"/>
                      <dgm:constr type="h" for="ch" forName="Parent" refType="w" refFor="ch" refForName="Parent"/>
                      <dgm:constr type="w" for="ch" forName="Parent" refType="w" fact="0.3949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6227"/>
                    </dgm:constrLst>
                  </dgm:if>
                  <dgm:else name="Name10">
                    <dgm:constrLst>
                      <dgm:constr type="l" for="ch" forName="Accent" refType="w" fact="0"/>
                      <dgm:constr type="t" for="ch" forName="Accent" refType="h" fact="0"/>
                      <dgm:constr type="h" for="ch" forName="Accent" refType="w" refFor="ch" refForName="Accent"/>
                      <dgm:constr type="w" for="ch" forName="Accent" refType="w" fact="0.5063"/>
                      <dgm:constr type="l" for="ch" forName="Parent" refType="w" fact="0.0557"/>
                      <dgm:constr type="t" for="ch" forName="Parent" refType="h" fact="0.11"/>
                      <dgm:constr type="h" for="ch" forName="Parent" refType="w" refFor="ch" refForName="Parent"/>
                      <dgm:constr type="w" for="ch" forName="Parent" refType="w" fact="0.3949"/>
                      <dgm:constr type="l" for="ch" forName="Image" refType="w" fact="0.3773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6227"/>
                    </dgm:constrLst>
                  </dgm:else>
                </dgm:choose>
              </dgm:if>
              <dgm:else name="Name11">
                <dgm:choose name="Name12">
                  <dgm:if name="Name13" func="var" arg="dir" op="equ" val="norm">
                    <dgm:choose name="Name14">
                      <dgm:if name="Name15" axis="self" ptType="node" func="posOdd" op="equ" val="1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l" for="ch" forName="Image" refType="w" fact="0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r" for="ch" forName="Space" refType="w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if>
                      <dgm:else name="Name16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r" for="ch" forName="Image" refType="w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l" for="ch" forName="Space" refType="w" fact="0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else>
                    </dgm:choose>
                  </dgm:if>
                  <dgm:else name="Name17">
                    <dgm:choose name="Name18">
                      <dgm:if name="Name19" axis="self" ptType="node" func="posOdd" op="equ" val="1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r" for="ch" forName="Image" refType="w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l" for="ch" forName="Space" refType="w" fact="0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if>
                      <dgm:else name="Name20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l" for="ch" forName="Image" refType="w" fact="0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r" for="ch" forName="Space" refType="w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else>
                    </dgm:choose>
                  </dgm:else>
                </dgm:choose>
              </dgm:else>
            </dgm:choose>
          </dgm:if>
          <dgm:else name="Name21">
            <dgm:choose name="Name22">
              <dgm:if name="Name23" func="var" arg="dir" op="equ" val="norm">
                <dgm:choose name="Name24">
                  <dgm:if name="Name25" axis="self" ptType="node" func="posOdd" op="equ" val="1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r" for="ch" forName="Space" refType="w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if>
                  <dgm:else name="Name26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r" for="ch" forName="Image" refType="w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l" for="ch" forName="Space" refType="w" fact="0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else>
                </dgm:choose>
              </dgm:if>
              <dgm:else name="Name27">
                <dgm:choose name="Name28">
                  <dgm:if name="Name29" axis="self" ptType="node" func="posOdd" op="equ" val="1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r" for="ch" forName="Image" refType="w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l" for="ch" forName="Space" refType="w" fact="0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if>
                  <dgm:else name="Name30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r" for="ch" forName="Space" refType="w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else>
                </dgm:choose>
              </dgm:else>
            </dgm:choose>
          </dgm:else>
        </dgm:choose>
        <dgm:layoutNode name="Accent" styleLbl="alignNode1">
          <dgm:varLst>
            <dgm:chMax val="0"/>
            <dgm:chPref val="0"/>
          </dgm:varLst>
          <dgm:alg type="sp"/>
          <dgm:shape xmlns:r="http://schemas.openxmlformats.org/officeDocument/2006/relationships" type="donut" r:blip="">
            <dgm:adjLst>
              <dgm:adj idx="1" val="0.1101"/>
            </dgm:adjLst>
          </dgm:shape>
          <dgm:presOf/>
        </dgm:layoutNode>
        <dgm:layoutNode name="Image" styleLbl="bgImgPlace1">
          <dgm:varLst>
            <dgm:chMax val="0"/>
            <dgm:chPref val="0"/>
            <dgm:bulletEnabled val="1"/>
          </dgm:varLst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fgAccFollowNode1">
          <dgm:varLst>
            <dgm:chMax val="0"/>
            <dgm:chPref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desOrSelf" ptType="node"/>
          <dgm:constrLst>
            <dgm:constr type="lMarg" refType="primFontSz" fact="0"/>
            <dgm:constr type="rMarg" refType="primFontSz" fact="0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Space">
          <dgm:varLst>
            <dgm:chMax val="0"/>
            <dgm:chPref val="0"/>
          </dgm:varLst>
          <dgm:alg type="sp"/>
          <dgm:shape xmlns:r="http://schemas.openxmlformats.org/officeDocument/2006/relationships" r:blip="">
            <dgm:adjLst/>
          </dgm:shape>
          <dgm:presOf/>
        </dgm:layoutNode>
      </dgm:layoutNode>
      <dgm:forEach name="Name31" axis="followSib" ptType="sibTrans" cnt="1">
        <dgm:layoutNode name="ConnectorComposite">
          <dgm:alg type="composite">
            <dgm:param type="ar" val=".4"/>
          </dgm:alg>
          <dgm:shape xmlns:r="http://schemas.openxmlformats.org/officeDocument/2006/relationships" r:blip="">
            <dgm:adjLst/>
          </dgm:shape>
          <dgm:constrLst>
            <dgm:constr type="l" for="ch" forName="TopSpacing" refType="w" fact="0"/>
            <dgm:constr type="t" for="ch" forName="TopSpacing" refType="h" fact="0"/>
            <dgm:constr type="h" for="ch" forName="TopSpacing" refType="h" fact="0.3"/>
            <dgm:constr type="w" for="ch" forName="TopSpacing" refType="w"/>
            <dgm:constr type="l" for="ch" forName="Connector" refType="w" fact="0"/>
            <dgm:constr type="t" for="ch" forName="Connector" refType="h" fact="0.3"/>
            <dgm:constr type="h" for="ch" forName="Connector" refType="h" fact="0.4"/>
            <dgm:constr type="w" for="ch" forName="Connector" refType="h" refFor="ch" refForName="Connector"/>
            <dgm:constr type="l" for="ch" forName="BottomSpacing" refType="w" fact="0"/>
            <dgm:constr type="t" for="ch" forName="BottomSpacing" refType="h" fact="0.7"/>
            <dgm:constr type="h" for="ch" forName="BottomSpacing" refType="h" fact="0.3"/>
            <dgm:constr type="w" for="ch" forName="BottomSpacing" refType="w"/>
          </dgm:constrLst>
          <dgm:layoutNode name="TopSpacing">
            <dgm:alg type="sp"/>
            <dgm:shape xmlns:r="http://schemas.openxmlformats.org/officeDocument/2006/relationships" r:blip="">
              <dgm:adjLst/>
            </dgm:shape>
          </dgm:layoutNode>
          <dgm:layoutNode name="Connector" styleLbl="alignNode1">
            <dgm:alg type="sp"/>
            <dgm:shape xmlns:r="http://schemas.openxmlformats.org/officeDocument/2006/relationships" type="flowChartConnector" r:blip="">
              <dgm:adjLst/>
            </dgm:shape>
            <dgm:presOf/>
          </dgm:layoutNode>
          <dgm:layoutNode name="BottomSpacing">
            <dgm:alg type="sp"/>
            <dgm:shape xmlns:r="http://schemas.openxmlformats.org/officeDocument/2006/relationships" r:blip="">
              <dgm:adjLst/>
            </dgm:shape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AlternatingPictureCircles">
  <dgm:title val=""/>
  <dgm:desc val=""/>
  <dgm:catLst>
    <dgm:cat type="picture" pri="17000"/>
    <dgm:cat type="pictureconvert" pri="17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3" destOrd="0"/>
      </dgm:cxnLst>
      <dgm:bg/>
      <dgm:whole/>
    </dgm:dataModel>
  </dgm:clrData>
  <dgm:layoutNode name="Name0">
    <dgm:varLst>
      <dgm:chMax/>
      <dgm:chPref/>
      <dgm:dir/>
    </dgm:varLst>
    <dgm:alg type="lin">
      <dgm:param type="linDir" val="fromT"/>
      <dgm:param type="fallback" val="2D"/>
      <dgm:param type="horzAlign" val="ctr"/>
      <dgm:param type="nodeVertAlign" val="t"/>
    </dgm:alg>
    <dgm:shape xmlns:r="http://schemas.openxmlformats.org/officeDocument/2006/relationships" r:blip="">
      <dgm:adjLst/>
    </dgm:shape>
    <dgm:choose name="Name1">
      <dgm:if name="Name2" axis="ch" ptType="node" func="cnt" op="gte" val="2">
        <dgm:constrLst>
          <dgm:constr type="primFontSz" for="des" ptType="node" op="equ" val="65"/>
          <dgm:constr type="w" for="ch" forName="composite" refType="h" refFor="ch" refForName="composite" fact="2.9499"/>
          <dgm:constr type="h" for="ch" forName="composite" refType="h"/>
          <dgm:constr type="h" for="ch" forName="ConnectorComposite" refType="w" refFor="ch" refForName="composite" op="equ" fact="0.1685"/>
          <dgm:constr type="w" for="ch" forName="ConnectorComposite" refType="h" refFor="ch" refForName="ConnectorComposite" op="equ"/>
        </dgm:constrLst>
      </dgm:if>
      <dgm:else name="Name3">
        <dgm:constrLst>
          <dgm:constr type="primFontSz" for="des" ptType="node" op="equ" val="65"/>
          <dgm:constr type="w" for="ch" forName="composite" refType="h" refFor="ch" refForName="composite" fact="1.9752"/>
          <dgm:constr type="h" for="ch" forName="composite" refType="h"/>
          <dgm:constr type="h" for="ch" forName="ConnectorComposite" refType="w" refFor="ch" refForName="composite" op="equ" fact="0.1685"/>
          <dgm:constr type="w" for="ch" forName="ConnectorComposite" refType="h" refFor="ch" refForName="ConnectorComposite" op="equ"/>
        </dgm:constrLst>
      </dgm:else>
    </dgm:choose>
    <dgm:forEach name="nodesForEach" axis="ch" ptType="node">
      <dgm:layoutNode name="composite">
        <dgm:alg type="composite"/>
        <dgm:shape xmlns:r="http://schemas.openxmlformats.org/officeDocument/2006/relationships" r:blip="">
          <dgm:adjLst/>
        </dgm:shape>
        <dgm:choose name="Name4">
          <dgm:if name="Name5" axis="precedSib" ptType="sibTrans" func="cnt" op="lte" val="0">
            <dgm:choose name="Name6">
              <dgm:if name="Name7" axis="followSib" ptType="sibTrans" func="cnt" op="lte" val="0">
                <dgm:choose name="Name8">
                  <dgm:if name="Name9" func="var" arg="dir" op="equ" val="norm">
                    <dgm:constrLst>
                      <dgm:constr type="l" for="ch" forName="Accent" refType="w" fact="0.4937"/>
                      <dgm:constr type="t" for="ch" forName="Accent" refType="h" fact="0"/>
                      <dgm:constr type="h" for="ch" forName="Accent" refType="w" refFor="ch" refForName="Accent"/>
                      <dgm:constr type="w" for="ch" forName="Accent" refType="w" fact="0.5063"/>
                      <dgm:constr type="l" for="ch" forName="Parent" refType="w" fact="0.5494"/>
                      <dgm:constr type="t" for="ch" forName="Parent" refType="h" fact="0.11"/>
                      <dgm:constr type="h" for="ch" forName="Parent" refType="w" refFor="ch" refForName="Parent"/>
                      <dgm:constr type="w" for="ch" forName="Parent" refType="w" fact="0.3949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6227"/>
                    </dgm:constrLst>
                  </dgm:if>
                  <dgm:else name="Name10">
                    <dgm:constrLst>
                      <dgm:constr type="l" for="ch" forName="Accent" refType="w" fact="0"/>
                      <dgm:constr type="t" for="ch" forName="Accent" refType="h" fact="0"/>
                      <dgm:constr type="h" for="ch" forName="Accent" refType="w" refFor="ch" refForName="Accent"/>
                      <dgm:constr type="w" for="ch" forName="Accent" refType="w" fact="0.5063"/>
                      <dgm:constr type="l" for="ch" forName="Parent" refType="w" fact="0.0557"/>
                      <dgm:constr type="t" for="ch" forName="Parent" refType="h" fact="0.11"/>
                      <dgm:constr type="h" for="ch" forName="Parent" refType="w" refFor="ch" refForName="Parent"/>
                      <dgm:constr type="w" for="ch" forName="Parent" refType="w" fact="0.3949"/>
                      <dgm:constr type="l" for="ch" forName="Image" refType="w" fact="0.3773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6227"/>
                    </dgm:constrLst>
                  </dgm:else>
                </dgm:choose>
              </dgm:if>
              <dgm:else name="Name11">
                <dgm:choose name="Name12">
                  <dgm:if name="Name13" func="var" arg="dir" op="equ" val="norm">
                    <dgm:choose name="Name14">
                      <dgm:if name="Name15" axis="self" ptType="node" func="posOdd" op="equ" val="1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l" for="ch" forName="Image" refType="w" fact="0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r" for="ch" forName="Space" refType="w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if>
                      <dgm:else name="Name16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r" for="ch" forName="Image" refType="w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l" for="ch" forName="Space" refType="w" fact="0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else>
                    </dgm:choose>
                  </dgm:if>
                  <dgm:else name="Name17">
                    <dgm:choose name="Name18">
                      <dgm:if name="Name19" axis="self" ptType="node" func="posOdd" op="equ" val="1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r" for="ch" forName="Image" refType="w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l" for="ch" forName="Space" refType="w" fact="0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if>
                      <dgm:else name="Name20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l" for="ch" forName="Image" refType="w" fact="0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r" for="ch" forName="Space" refType="w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else>
                    </dgm:choose>
                  </dgm:else>
                </dgm:choose>
              </dgm:else>
            </dgm:choose>
          </dgm:if>
          <dgm:else name="Name21">
            <dgm:choose name="Name22">
              <dgm:if name="Name23" func="var" arg="dir" op="equ" val="norm">
                <dgm:choose name="Name24">
                  <dgm:if name="Name25" axis="self" ptType="node" func="posOdd" op="equ" val="1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r" for="ch" forName="Space" refType="w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if>
                  <dgm:else name="Name26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r" for="ch" forName="Image" refType="w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l" for="ch" forName="Space" refType="w" fact="0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else>
                </dgm:choose>
              </dgm:if>
              <dgm:else name="Name27">
                <dgm:choose name="Name28">
                  <dgm:if name="Name29" axis="self" ptType="node" func="posOdd" op="equ" val="1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r" for="ch" forName="Image" refType="w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l" for="ch" forName="Space" refType="w" fact="0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if>
                  <dgm:else name="Name30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r" for="ch" forName="Space" refType="w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else>
                </dgm:choose>
              </dgm:else>
            </dgm:choose>
          </dgm:else>
        </dgm:choose>
        <dgm:layoutNode name="Accent" styleLbl="alignNode1">
          <dgm:varLst>
            <dgm:chMax val="0"/>
            <dgm:chPref val="0"/>
          </dgm:varLst>
          <dgm:alg type="sp"/>
          <dgm:shape xmlns:r="http://schemas.openxmlformats.org/officeDocument/2006/relationships" type="donut" r:blip="">
            <dgm:adjLst>
              <dgm:adj idx="1" val="0.1101"/>
            </dgm:adjLst>
          </dgm:shape>
          <dgm:presOf/>
        </dgm:layoutNode>
        <dgm:layoutNode name="Image" styleLbl="bgImgPlace1">
          <dgm:varLst>
            <dgm:chMax val="0"/>
            <dgm:chPref val="0"/>
            <dgm:bulletEnabled val="1"/>
          </dgm:varLst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fgAccFollowNode1">
          <dgm:varLst>
            <dgm:chMax val="0"/>
            <dgm:chPref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desOrSelf" ptType="node"/>
          <dgm:constrLst>
            <dgm:constr type="lMarg" refType="primFontSz" fact="0"/>
            <dgm:constr type="rMarg" refType="primFontSz" fact="0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Space">
          <dgm:varLst>
            <dgm:chMax val="0"/>
            <dgm:chPref val="0"/>
          </dgm:varLst>
          <dgm:alg type="sp"/>
          <dgm:shape xmlns:r="http://schemas.openxmlformats.org/officeDocument/2006/relationships" r:blip="">
            <dgm:adjLst/>
          </dgm:shape>
          <dgm:presOf/>
        </dgm:layoutNode>
      </dgm:layoutNode>
      <dgm:forEach name="Name31" axis="followSib" ptType="sibTrans" cnt="1">
        <dgm:layoutNode name="ConnectorComposite">
          <dgm:alg type="composite">
            <dgm:param type="ar" val=".4"/>
          </dgm:alg>
          <dgm:shape xmlns:r="http://schemas.openxmlformats.org/officeDocument/2006/relationships" r:blip="">
            <dgm:adjLst/>
          </dgm:shape>
          <dgm:constrLst>
            <dgm:constr type="l" for="ch" forName="TopSpacing" refType="w" fact="0"/>
            <dgm:constr type="t" for="ch" forName="TopSpacing" refType="h" fact="0"/>
            <dgm:constr type="h" for="ch" forName="TopSpacing" refType="h" fact="0.3"/>
            <dgm:constr type="w" for="ch" forName="TopSpacing" refType="w"/>
            <dgm:constr type="l" for="ch" forName="Connector" refType="w" fact="0"/>
            <dgm:constr type="t" for="ch" forName="Connector" refType="h" fact="0.3"/>
            <dgm:constr type="h" for="ch" forName="Connector" refType="h" fact="0.4"/>
            <dgm:constr type="w" for="ch" forName="Connector" refType="h" refFor="ch" refForName="Connector"/>
            <dgm:constr type="l" for="ch" forName="BottomSpacing" refType="w" fact="0"/>
            <dgm:constr type="t" for="ch" forName="BottomSpacing" refType="h" fact="0.7"/>
            <dgm:constr type="h" for="ch" forName="BottomSpacing" refType="h" fact="0.3"/>
            <dgm:constr type="w" for="ch" forName="BottomSpacing" refType="w"/>
          </dgm:constrLst>
          <dgm:layoutNode name="TopSpacing">
            <dgm:alg type="sp"/>
            <dgm:shape xmlns:r="http://schemas.openxmlformats.org/officeDocument/2006/relationships" r:blip="">
              <dgm:adjLst/>
            </dgm:shape>
          </dgm:layoutNode>
          <dgm:layoutNode name="Connector" styleLbl="alignNode1">
            <dgm:alg type="sp"/>
            <dgm:shape xmlns:r="http://schemas.openxmlformats.org/officeDocument/2006/relationships" type="flowChartConnector" r:blip="">
              <dgm:adjLst/>
            </dgm:shape>
            <dgm:presOf/>
          </dgm:layoutNode>
          <dgm:layoutNode name="BottomSpacing">
            <dgm:alg type="sp"/>
            <dgm:shape xmlns:r="http://schemas.openxmlformats.org/officeDocument/2006/relationships" r:blip="">
              <dgm:adjLst/>
            </dgm:shape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AlternatingPictureCircles">
  <dgm:title val=""/>
  <dgm:desc val=""/>
  <dgm:catLst>
    <dgm:cat type="picture" pri="17000"/>
    <dgm:cat type="pictureconvert" pri="17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3" destOrd="0"/>
      </dgm:cxnLst>
      <dgm:bg/>
      <dgm:whole/>
    </dgm:dataModel>
  </dgm:clrData>
  <dgm:layoutNode name="Name0">
    <dgm:varLst>
      <dgm:chMax/>
      <dgm:chPref/>
      <dgm:dir/>
    </dgm:varLst>
    <dgm:alg type="lin">
      <dgm:param type="linDir" val="fromT"/>
      <dgm:param type="fallback" val="2D"/>
      <dgm:param type="horzAlign" val="ctr"/>
      <dgm:param type="nodeVertAlign" val="t"/>
    </dgm:alg>
    <dgm:shape xmlns:r="http://schemas.openxmlformats.org/officeDocument/2006/relationships" r:blip="">
      <dgm:adjLst/>
    </dgm:shape>
    <dgm:choose name="Name1">
      <dgm:if name="Name2" axis="ch" ptType="node" func="cnt" op="gte" val="2">
        <dgm:constrLst>
          <dgm:constr type="primFontSz" for="des" ptType="node" op="equ" val="65"/>
          <dgm:constr type="w" for="ch" forName="composite" refType="h" refFor="ch" refForName="composite" fact="2.9499"/>
          <dgm:constr type="h" for="ch" forName="composite" refType="h"/>
          <dgm:constr type="h" for="ch" forName="ConnectorComposite" refType="w" refFor="ch" refForName="composite" op="equ" fact="0.1685"/>
          <dgm:constr type="w" for="ch" forName="ConnectorComposite" refType="h" refFor="ch" refForName="ConnectorComposite" op="equ"/>
        </dgm:constrLst>
      </dgm:if>
      <dgm:else name="Name3">
        <dgm:constrLst>
          <dgm:constr type="primFontSz" for="des" ptType="node" op="equ" val="65"/>
          <dgm:constr type="w" for="ch" forName="composite" refType="h" refFor="ch" refForName="composite" fact="1.9752"/>
          <dgm:constr type="h" for="ch" forName="composite" refType="h"/>
          <dgm:constr type="h" for="ch" forName="ConnectorComposite" refType="w" refFor="ch" refForName="composite" op="equ" fact="0.1685"/>
          <dgm:constr type="w" for="ch" forName="ConnectorComposite" refType="h" refFor="ch" refForName="ConnectorComposite" op="equ"/>
        </dgm:constrLst>
      </dgm:else>
    </dgm:choose>
    <dgm:forEach name="nodesForEach" axis="ch" ptType="node">
      <dgm:layoutNode name="composite">
        <dgm:alg type="composite"/>
        <dgm:shape xmlns:r="http://schemas.openxmlformats.org/officeDocument/2006/relationships" r:blip="">
          <dgm:adjLst/>
        </dgm:shape>
        <dgm:choose name="Name4">
          <dgm:if name="Name5" axis="precedSib" ptType="sibTrans" func="cnt" op="lte" val="0">
            <dgm:choose name="Name6">
              <dgm:if name="Name7" axis="followSib" ptType="sibTrans" func="cnt" op="lte" val="0">
                <dgm:choose name="Name8">
                  <dgm:if name="Name9" func="var" arg="dir" op="equ" val="norm">
                    <dgm:constrLst>
                      <dgm:constr type="l" for="ch" forName="Accent" refType="w" fact="0.4937"/>
                      <dgm:constr type="t" for="ch" forName="Accent" refType="h" fact="0"/>
                      <dgm:constr type="h" for="ch" forName="Accent" refType="w" refFor="ch" refForName="Accent"/>
                      <dgm:constr type="w" for="ch" forName="Accent" refType="w" fact="0.5063"/>
                      <dgm:constr type="l" for="ch" forName="Parent" refType="w" fact="0.5494"/>
                      <dgm:constr type="t" for="ch" forName="Parent" refType="h" fact="0.11"/>
                      <dgm:constr type="h" for="ch" forName="Parent" refType="w" refFor="ch" refForName="Parent"/>
                      <dgm:constr type="w" for="ch" forName="Parent" refType="w" fact="0.3949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6227"/>
                    </dgm:constrLst>
                  </dgm:if>
                  <dgm:else name="Name10">
                    <dgm:constrLst>
                      <dgm:constr type="l" for="ch" forName="Accent" refType="w" fact="0"/>
                      <dgm:constr type="t" for="ch" forName="Accent" refType="h" fact="0"/>
                      <dgm:constr type="h" for="ch" forName="Accent" refType="w" refFor="ch" refForName="Accent"/>
                      <dgm:constr type="w" for="ch" forName="Accent" refType="w" fact="0.5063"/>
                      <dgm:constr type="l" for="ch" forName="Parent" refType="w" fact="0.0557"/>
                      <dgm:constr type="t" for="ch" forName="Parent" refType="h" fact="0.11"/>
                      <dgm:constr type="h" for="ch" forName="Parent" refType="w" refFor="ch" refForName="Parent"/>
                      <dgm:constr type="w" for="ch" forName="Parent" refType="w" fact="0.3949"/>
                      <dgm:constr type="l" for="ch" forName="Image" refType="w" fact="0.3773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6227"/>
                    </dgm:constrLst>
                  </dgm:else>
                </dgm:choose>
              </dgm:if>
              <dgm:else name="Name11">
                <dgm:choose name="Name12">
                  <dgm:if name="Name13" func="var" arg="dir" op="equ" val="norm">
                    <dgm:choose name="Name14">
                      <dgm:if name="Name15" axis="self" ptType="node" func="posOdd" op="equ" val="1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l" for="ch" forName="Image" refType="w" fact="0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r" for="ch" forName="Space" refType="w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if>
                      <dgm:else name="Name16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r" for="ch" forName="Image" refType="w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l" for="ch" forName="Space" refType="w" fact="0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else>
                    </dgm:choose>
                  </dgm:if>
                  <dgm:else name="Name17">
                    <dgm:choose name="Name18">
                      <dgm:if name="Name19" axis="self" ptType="node" func="posOdd" op="equ" val="1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r" for="ch" forName="Image" refType="w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l" for="ch" forName="Space" refType="w" fact="0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if>
                      <dgm:else name="Name20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l" for="ch" forName="Image" refType="w" fact="0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r" for="ch" forName="Space" refType="w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else>
                    </dgm:choose>
                  </dgm:else>
                </dgm:choose>
              </dgm:else>
            </dgm:choose>
          </dgm:if>
          <dgm:else name="Name21">
            <dgm:choose name="Name22">
              <dgm:if name="Name23" func="var" arg="dir" op="equ" val="norm">
                <dgm:choose name="Name24">
                  <dgm:if name="Name25" axis="self" ptType="node" func="posOdd" op="equ" val="1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r" for="ch" forName="Space" refType="w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if>
                  <dgm:else name="Name26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r" for="ch" forName="Image" refType="w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l" for="ch" forName="Space" refType="w" fact="0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else>
                </dgm:choose>
              </dgm:if>
              <dgm:else name="Name27">
                <dgm:choose name="Name28">
                  <dgm:if name="Name29" axis="self" ptType="node" func="posOdd" op="equ" val="1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r" for="ch" forName="Image" refType="w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l" for="ch" forName="Space" refType="w" fact="0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if>
                  <dgm:else name="Name30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r" for="ch" forName="Space" refType="w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else>
                </dgm:choose>
              </dgm:else>
            </dgm:choose>
          </dgm:else>
        </dgm:choose>
        <dgm:layoutNode name="Accent" styleLbl="alignNode1">
          <dgm:varLst>
            <dgm:chMax val="0"/>
            <dgm:chPref val="0"/>
          </dgm:varLst>
          <dgm:alg type="sp"/>
          <dgm:shape xmlns:r="http://schemas.openxmlformats.org/officeDocument/2006/relationships" type="donut" r:blip="">
            <dgm:adjLst>
              <dgm:adj idx="1" val="0.1101"/>
            </dgm:adjLst>
          </dgm:shape>
          <dgm:presOf/>
        </dgm:layoutNode>
        <dgm:layoutNode name="Image" styleLbl="bgImgPlace1">
          <dgm:varLst>
            <dgm:chMax val="0"/>
            <dgm:chPref val="0"/>
            <dgm:bulletEnabled val="1"/>
          </dgm:varLst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fgAccFollowNode1">
          <dgm:varLst>
            <dgm:chMax val="0"/>
            <dgm:chPref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desOrSelf" ptType="node"/>
          <dgm:constrLst>
            <dgm:constr type="lMarg" refType="primFontSz" fact="0"/>
            <dgm:constr type="rMarg" refType="primFontSz" fact="0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Space">
          <dgm:varLst>
            <dgm:chMax val="0"/>
            <dgm:chPref val="0"/>
          </dgm:varLst>
          <dgm:alg type="sp"/>
          <dgm:shape xmlns:r="http://schemas.openxmlformats.org/officeDocument/2006/relationships" r:blip="">
            <dgm:adjLst/>
          </dgm:shape>
          <dgm:presOf/>
        </dgm:layoutNode>
      </dgm:layoutNode>
      <dgm:forEach name="Name31" axis="followSib" ptType="sibTrans" cnt="1">
        <dgm:layoutNode name="ConnectorComposite">
          <dgm:alg type="composite">
            <dgm:param type="ar" val=".4"/>
          </dgm:alg>
          <dgm:shape xmlns:r="http://schemas.openxmlformats.org/officeDocument/2006/relationships" r:blip="">
            <dgm:adjLst/>
          </dgm:shape>
          <dgm:constrLst>
            <dgm:constr type="l" for="ch" forName="TopSpacing" refType="w" fact="0"/>
            <dgm:constr type="t" for="ch" forName="TopSpacing" refType="h" fact="0"/>
            <dgm:constr type="h" for="ch" forName="TopSpacing" refType="h" fact="0.3"/>
            <dgm:constr type="w" for="ch" forName="TopSpacing" refType="w"/>
            <dgm:constr type="l" for="ch" forName="Connector" refType="w" fact="0"/>
            <dgm:constr type="t" for="ch" forName="Connector" refType="h" fact="0.3"/>
            <dgm:constr type="h" for="ch" forName="Connector" refType="h" fact="0.4"/>
            <dgm:constr type="w" for="ch" forName="Connector" refType="h" refFor="ch" refForName="Connector"/>
            <dgm:constr type="l" for="ch" forName="BottomSpacing" refType="w" fact="0"/>
            <dgm:constr type="t" for="ch" forName="BottomSpacing" refType="h" fact="0.7"/>
            <dgm:constr type="h" for="ch" forName="BottomSpacing" refType="h" fact="0.3"/>
            <dgm:constr type="w" for="ch" forName="BottomSpacing" refType="w"/>
          </dgm:constrLst>
          <dgm:layoutNode name="TopSpacing">
            <dgm:alg type="sp"/>
            <dgm:shape xmlns:r="http://schemas.openxmlformats.org/officeDocument/2006/relationships" r:blip="">
              <dgm:adjLst/>
            </dgm:shape>
          </dgm:layoutNode>
          <dgm:layoutNode name="Connector" styleLbl="alignNode1">
            <dgm:alg type="sp"/>
            <dgm:shape xmlns:r="http://schemas.openxmlformats.org/officeDocument/2006/relationships" type="flowChartConnector" r:blip="">
              <dgm:adjLst/>
            </dgm:shape>
            <dgm:presOf/>
          </dgm:layoutNode>
          <dgm:layoutNode name="BottomSpacing">
            <dgm:alg type="sp"/>
            <dgm:shape xmlns:r="http://schemas.openxmlformats.org/officeDocument/2006/relationships" r:blip="">
              <dgm:adjLst/>
            </dgm:shape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AlternatingPictureCircles">
  <dgm:title val=""/>
  <dgm:desc val=""/>
  <dgm:catLst>
    <dgm:cat type="picture" pri="17000"/>
    <dgm:cat type="pictureconvert" pri="17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3" destOrd="0"/>
      </dgm:cxnLst>
      <dgm:bg/>
      <dgm:whole/>
    </dgm:dataModel>
  </dgm:clrData>
  <dgm:layoutNode name="Name0">
    <dgm:varLst>
      <dgm:chMax/>
      <dgm:chPref/>
      <dgm:dir/>
    </dgm:varLst>
    <dgm:alg type="lin">
      <dgm:param type="linDir" val="fromT"/>
      <dgm:param type="fallback" val="2D"/>
      <dgm:param type="horzAlign" val="ctr"/>
      <dgm:param type="nodeVertAlign" val="t"/>
    </dgm:alg>
    <dgm:shape xmlns:r="http://schemas.openxmlformats.org/officeDocument/2006/relationships" r:blip="">
      <dgm:adjLst/>
    </dgm:shape>
    <dgm:choose name="Name1">
      <dgm:if name="Name2" axis="ch" ptType="node" func="cnt" op="gte" val="2">
        <dgm:constrLst>
          <dgm:constr type="primFontSz" for="des" ptType="node" op="equ" val="65"/>
          <dgm:constr type="w" for="ch" forName="composite" refType="h" refFor="ch" refForName="composite" fact="2.9499"/>
          <dgm:constr type="h" for="ch" forName="composite" refType="h"/>
          <dgm:constr type="h" for="ch" forName="ConnectorComposite" refType="w" refFor="ch" refForName="composite" op="equ" fact="0.1685"/>
          <dgm:constr type="w" for="ch" forName="ConnectorComposite" refType="h" refFor="ch" refForName="ConnectorComposite" op="equ"/>
        </dgm:constrLst>
      </dgm:if>
      <dgm:else name="Name3">
        <dgm:constrLst>
          <dgm:constr type="primFontSz" for="des" ptType="node" op="equ" val="65"/>
          <dgm:constr type="w" for="ch" forName="composite" refType="h" refFor="ch" refForName="composite" fact="1.9752"/>
          <dgm:constr type="h" for="ch" forName="composite" refType="h"/>
          <dgm:constr type="h" for="ch" forName="ConnectorComposite" refType="w" refFor="ch" refForName="composite" op="equ" fact="0.1685"/>
          <dgm:constr type="w" for="ch" forName="ConnectorComposite" refType="h" refFor="ch" refForName="ConnectorComposite" op="equ"/>
        </dgm:constrLst>
      </dgm:else>
    </dgm:choose>
    <dgm:forEach name="nodesForEach" axis="ch" ptType="node">
      <dgm:layoutNode name="composite">
        <dgm:alg type="composite"/>
        <dgm:shape xmlns:r="http://schemas.openxmlformats.org/officeDocument/2006/relationships" r:blip="">
          <dgm:adjLst/>
        </dgm:shape>
        <dgm:choose name="Name4">
          <dgm:if name="Name5" axis="precedSib" ptType="sibTrans" func="cnt" op="lte" val="0">
            <dgm:choose name="Name6">
              <dgm:if name="Name7" axis="followSib" ptType="sibTrans" func="cnt" op="lte" val="0">
                <dgm:choose name="Name8">
                  <dgm:if name="Name9" func="var" arg="dir" op="equ" val="norm">
                    <dgm:constrLst>
                      <dgm:constr type="l" for="ch" forName="Accent" refType="w" fact="0.4937"/>
                      <dgm:constr type="t" for="ch" forName="Accent" refType="h" fact="0"/>
                      <dgm:constr type="h" for="ch" forName="Accent" refType="w" refFor="ch" refForName="Accent"/>
                      <dgm:constr type="w" for="ch" forName="Accent" refType="w" fact="0.5063"/>
                      <dgm:constr type="l" for="ch" forName="Parent" refType="w" fact="0.5494"/>
                      <dgm:constr type="t" for="ch" forName="Parent" refType="h" fact="0.11"/>
                      <dgm:constr type="h" for="ch" forName="Parent" refType="w" refFor="ch" refForName="Parent"/>
                      <dgm:constr type="w" for="ch" forName="Parent" refType="w" fact="0.3949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6227"/>
                    </dgm:constrLst>
                  </dgm:if>
                  <dgm:else name="Name10">
                    <dgm:constrLst>
                      <dgm:constr type="l" for="ch" forName="Accent" refType="w" fact="0"/>
                      <dgm:constr type="t" for="ch" forName="Accent" refType="h" fact="0"/>
                      <dgm:constr type="h" for="ch" forName="Accent" refType="w" refFor="ch" refForName="Accent"/>
                      <dgm:constr type="w" for="ch" forName="Accent" refType="w" fact="0.5063"/>
                      <dgm:constr type="l" for="ch" forName="Parent" refType="w" fact="0.0557"/>
                      <dgm:constr type="t" for="ch" forName="Parent" refType="h" fact="0.11"/>
                      <dgm:constr type="h" for="ch" forName="Parent" refType="w" refFor="ch" refForName="Parent"/>
                      <dgm:constr type="w" for="ch" forName="Parent" refType="w" fact="0.3949"/>
                      <dgm:constr type="l" for="ch" forName="Image" refType="w" fact="0.3773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6227"/>
                    </dgm:constrLst>
                  </dgm:else>
                </dgm:choose>
              </dgm:if>
              <dgm:else name="Name11">
                <dgm:choose name="Name12">
                  <dgm:if name="Name13" func="var" arg="dir" op="equ" val="norm">
                    <dgm:choose name="Name14">
                      <dgm:if name="Name15" axis="self" ptType="node" func="posOdd" op="equ" val="1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l" for="ch" forName="Image" refType="w" fact="0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r" for="ch" forName="Space" refType="w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if>
                      <dgm:else name="Name16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r" for="ch" forName="Image" refType="w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l" for="ch" forName="Space" refType="w" fact="0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else>
                    </dgm:choose>
                  </dgm:if>
                  <dgm:else name="Name17">
                    <dgm:choose name="Name18">
                      <dgm:if name="Name19" axis="self" ptType="node" func="posOdd" op="equ" val="1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r" for="ch" forName="Image" refType="w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l" for="ch" forName="Space" refType="w" fact="0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if>
                      <dgm:else name="Name20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l" for="ch" forName="Image" refType="w" fact="0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r" for="ch" forName="Space" refType="w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else>
                    </dgm:choose>
                  </dgm:else>
                </dgm:choose>
              </dgm:else>
            </dgm:choose>
          </dgm:if>
          <dgm:else name="Name21">
            <dgm:choose name="Name22">
              <dgm:if name="Name23" func="var" arg="dir" op="equ" val="norm">
                <dgm:choose name="Name24">
                  <dgm:if name="Name25" axis="self" ptType="node" func="posOdd" op="equ" val="1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r" for="ch" forName="Space" refType="w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if>
                  <dgm:else name="Name26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r" for="ch" forName="Image" refType="w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l" for="ch" forName="Space" refType="w" fact="0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else>
                </dgm:choose>
              </dgm:if>
              <dgm:else name="Name27">
                <dgm:choose name="Name28">
                  <dgm:if name="Name29" axis="self" ptType="node" func="posOdd" op="equ" val="1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r" for="ch" forName="Image" refType="w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l" for="ch" forName="Space" refType="w" fact="0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if>
                  <dgm:else name="Name30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r" for="ch" forName="Space" refType="w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else>
                </dgm:choose>
              </dgm:else>
            </dgm:choose>
          </dgm:else>
        </dgm:choose>
        <dgm:layoutNode name="Accent" styleLbl="alignNode1">
          <dgm:varLst>
            <dgm:chMax val="0"/>
            <dgm:chPref val="0"/>
          </dgm:varLst>
          <dgm:alg type="sp"/>
          <dgm:shape xmlns:r="http://schemas.openxmlformats.org/officeDocument/2006/relationships" type="donut" r:blip="">
            <dgm:adjLst>
              <dgm:adj idx="1" val="0.1101"/>
            </dgm:adjLst>
          </dgm:shape>
          <dgm:presOf/>
        </dgm:layoutNode>
        <dgm:layoutNode name="Image" styleLbl="bgImgPlace1">
          <dgm:varLst>
            <dgm:chMax val="0"/>
            <dgm:chPref val="0"/>
            <dgm:bulletEnabled val="1"/>
          </dgm:varLst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fgAccFollowNode1">
          <dgm:varLst>
            <dgm:chMax val="0"/>
            <dgm:chPref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desOrSelf" ptType="node"/>
          <dgm:constrLst>
            <dgm:constr type="lMarg" refType="primFontSz" fact="0"/>
            <dgm:constr type="rMarg" refType="primFontSz" fact="0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Space">
          <dgm:varLst>
            <dgm:chMax val="0"/>
            <dgm:chPref val="0"/>
          </dgm:varLst>
          <dgm:alg type="sp"/>
          <dgm:shape xmlns:r="http://schemas.openxmlformats.org/officeDocument/2006/relationships" r:blip="">
            <dgm:adjLst/>
          </dgm:shape>
          <dgm:presOf/>
        </dgm:layoutNode>
      </dgm:layoutNode>
      <dgm:forEach name="Name31" axis="followSib" ptType="sibTrans" cnt="1">
        <dgm:layoutNode name="ConnectorComposite">
          <dgm:alg type="composite">
            <dgm:param type="ar" val=".4"/>
          </dgm:alg>
          <dgm:shape xmlns:r="http://schemas.openxmlformats.org/officeDocument/2006/relationships" r:blip="">
            <dgm:adjLst/>
          </dgm:shape>
          <dgm:constrLst>
            <dgm:constr type="l" for="ch" forName="TopSpacing" refType="w" fact="0"/>
            <dgm:constr type="t" for="ch" forName="TopSpacing" refType="h" fact="0"/>
            <dgm:constr type="h" for="ch" forName="TopSpacing" refType="h" fact="0.3"/>
            <dgm:constr type="w" for="ch" forName="TopSpacing" refType="w"/>
            <dgm:constr type="l" for="ch" forName="Connector" refType="w" fact="0"/>
            <dgm:constr type="t" for="ch" forName="Connector" refType="h" fact="0.3"/>
            <dgm:constr type="h" for="ch" forName="Connector" refType="h" fact="0.4"/>
            <dgm:constr type="w" for="ch" forName="Connector" refType="h" refFor="ch" refForName="Connector"/>
            <dgm:constr type="l" for="ch" forName="BottomSpacing" refType="w" fact="0"/>
            <dgm:constr type="t" for="ch" forName="BottomSpacing" refType="h" fact="0.7"/>
            <dgm:constr type="h" for="ch" forName="BottomSpacing" refType="h" fact="0.3"/>
            <dgm:constr type="w" for="ch" forName="BottomSpacing" refType="w"/>
          </dgm:constrLst>
          <dgm:layoutNode name="TopSpacing">
            <dgm:alg type="sp"/>
            <dgm:shape xmlns:r="http://schemas.openxmlformats.org/officeDocument/2006/relationships" r:blip="">
              <dgm:adjLst/>
            </dgm:shape>
          </dgm:layoutNode>
          <dgm:layoutNode name="Connector" styleLbl="alignNode1">
            <dgm:alg type="sp"/>
            <dgm:shape xmlns:r="http://schemas.openxmlformats.org/officeDocument/2006/relationships" type="flowChartConnector" r:blip="">
              <dgm:adjLst/>
            </dgm:shape>
            <dgm:presOf/>
          </dgm:layoutNode>
          <dgm:layoutNode name="BottomSpacing">
            <dgm:alg type="sp"/>
            <dgm:shape xmlns:r="http://schemas.openxmlformats.org/officeDocument/2006/relationships" r:blip="">
              <dgm:adjLst/>
            </dgm:shape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AlternatingPictureCircles">
  <dgm:title val=""/>
  <dgm:desc val=""/>
  <dgm:catLst>
    <dgm:cat type="picture" pri="17000"/>
    <dgm:cat type="pictureconvert" pri="17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3" destOrd="0"/>
      </dgm:cxnLst>
      <dgm:bg/>
      <dgm:whole/>
    </dgm:dataModel>
  </dgm:clrData>
  <dgm:layoutNode name="Name0">
    <dgm:varLst>
      <dgm:chMax/>
      <dgm:chPref/>
      <dgm:dir/>
    </dgm:varLst>
    <dgm:alg type="lin">
      <dgm:param type="linDir" val="fromT"/>
      <dgm:param type="fallback" val="2D"/>
      <dgm:param type="horzAlign" val="ctr"/>
      <dgm:param type="nodeVertAlign" val="t"/>
    </dgm:alg>
    <dgm:shape xmlns:r="http://schemas.openxmlformats.org/officeDocument/2006/relationships" r:blip="">
      <dgm:adjLst/>
    </dgm:shape>
    <dgm:choose name="Name1">
      <dgm:if name="Name2" axis="ch" ptType="node" func="cnt" op="gte" val="2">
        <dgm:constrLst>
          <dgm:constr type="primFontSz" for="des" ptType="node" op="equ" val="65"/>
          <dgm:constr type="w" for="ch" forName="composite" refType="h" refFor="ch" refForName="composite" fact="2.9499"/>
          <dgm:constr type="h" for="ch" forName="composite" refType="h"/>
          <dgm:constr type="h" for="ch" forName="ConnectorComposite" refType="w" refFor="ch" refForName="composite" op="equ" fact="0.1685"/>
          <dgm:constr type="w" for="ch" forName="ConnectorComposite" refType="h" refFor="ch" refForName="ConnectorComposite" op="equ"/>
        </dgm:constrLst>
      </dgm:if>
      <dgm:else name="Name3">
        <dgm:constrLst>
          <dgm:constr type="primFontSz" for="des" ptType="node" op="equ" val="65"/>
          <dgm:constr type="w" for="ch" forName="composite" refType="h" refFor="ch" refForName="composite" fact="1.9752"/>
          <dgm:constr type="h" for="ch" forName="composite" refType="h"/>
          <dgm:constr type="h" for="ch" forName="ConnectorComposite" refType="w" refFor="ch" refForName="composite" op="equ" fact="0.1685"/>
          <dgm:constr type="w" for="ch" forName="ConnectorComposite" refType="h" refFor="ch" refForName="ConnectorComposite" op="equ"/>
        </dgm:constrLst>
      </dgm:else>
    </dgm:choose>
    <dgm:forEach name="nodesForEach" axis="ch" ptType="node">
      <dgm:layoutNode name="composite">
        <dgm:alg type="composite"/>
        <dgm:shape xmlns:r="http://schemas.openxmlformats.org/officeDocument/2006/relationships" r:blip="">
          <dgm:adjLst/>
        </dgm:shape>
        <dgm:choose name="Name4">
          <dgm:if name="Name5" axis="precedSib" ptType="sibTrans" func="cnt" op="lte" val="0">
            <dgm:choose name="Name6">
              <dgm:if name="Name7" axis="followSib" ptType="sibTrans" func="cnt" op="lte" val="0">
                <dgm:choose name="Name8">
                  <dgm:if name="Name9" func="var" arg="dir" op="equ" val="norm">
                    <dgm:constrLst>
                      <dgm:constr type="l" for="ch" forName="Accent" refType="w" fact="0.4937"/>
                      <dgm:constr type="t" for="ch" forName="Accent" refType="h" fact="0"/>
                      <dgm:constr type="h" for="ch" forName="Accent" refType="w" refFor="ch" refForName="Accent"/>
                      <dgm:constr type="w" for="ch" forName="Accent" refType="w" fact="0.5063"/>
                      <dgm:constr type="l" for="ch" forName="Parent" refType="w" fact="0.5494"/>
                      <dgm:constr type="t" for="ch" forName="Parent" refType="h" fact="0.11"/>
                      <dgm:constr type="h" for="ch" forName="Parent" refType="w" refFor="ch" refForName="Parent"/>
                      <dgm:constr type="w" for="ch" forName="Parent" refType="w" fact="0.3949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6227"/>
                    </dgm:constrLst>
                  </dgm:if>
                  <dgm:else name="Name10">
                    <dgm:constrLst>
                      <dgm:constr type="l" for="ch" forName="Accent" refType="w" fact="0"/>
                      <dgm:constr type="t" for="ch" forName="Accent" refType="h" fact="0"/>
                      <dgm:constr type="h" for="ch" forName="Accent" refType="w" refFor="ch" refForName="Accent"/>
                      <dgm:constr type="w" for="ch" forName="Accent" refType="w" fact="0.5063"/>
                      <dgm:constr type="l" for="ch" forName="Parent" refType="w" fact="0.0557"/>
                      <dgm:constr type="t" for="ch" forName="Parent" refType="h" fact="0.11"/>
                      <dgm:constr type="h" for="ch" forName="Parent" refType="w" refFor="ch" refForName="Parent"/>
                      <dgm:constr type="w" for="ch" forName="Parent" refType="w" fact="0.3949"/>
                      <dgm:constr type="l" for="ch" forName="Image" refType="w" fact="0.3773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6227"/>
                    </dgm:constrLst>
                  </dgm:else>
                </dgm:choose>
              </dgm:if>
              <dgm:else name="Name11">
                <dgm:choose name="Name12">
                  <dgm:if name="Name13" func="var" arg="dir" op="equ" val="norm">
                    <dgm:choose name="Name14">
                      <dgm:if name="Name15" axis="self" ptType="node" func="posOdd" op="equ" val="1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l" for="ch" forName="Image" refType="w" fact="0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r" for="ch" forName="Space" refType="w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if>
                      <dgm:else name="Name16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r" for="ch" forName="Image" refType="w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l" for="ch" forName="Space" refType="w" fact="0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else>
                    </dgm:choose>
                  </dgm:if>
                  <dgm:else name="Name17">
                    <dgm:choose name="Name18">
                      <dgm:if name="Name19" axis="self" ptType="node" func="posOdd" op="equ" val="1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r" for="ch" forName="Image" refType="w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l" for="ch" forName="Space" refType="w" fact="0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if>
                      <dgm:else name="Name20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l" for="ch" forName="Image" refType="w" fact="0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r" for="ch" forName="Space" refType="w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else>
                    </dgm:choose>
                  </dgm:else>
                </dgm:choose>
              </dgm:else>
            </dgm:choose>
          </dgm:if>
          <dgm:else name="Name21">
            <dgm:choose name="Name22">
              <dgm:if name="Name23" func="var" arg="dir" op="equ" val="norm">
                <dgm:choose name="Name24">
                  <dgm:if name="Name25" axis="self" ptType="node" func="posOdd" op="equ" val="1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r" for="ch" forName="Space" refType="w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if>
                  <dgm:else name="Name26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r" for="ch" forName="Image" refType="w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l" for="ch" forName="Space" refType="w" fact="0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else>
                </dgm:choose>
              </dgm:if>
              <dgm:else name="Name27">
                <dgm:choose name="Name28">
                  <dgm:if name="Name29" axis="self" ptType="node" func="posOdd" op="equ" val="1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r" for="ch" forName="Image" refType="w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l" for="ch" forName="Space" refType="w" fact="0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if>
                  <dgm:else name="Name30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r" for="ch" forName="Space" refType="w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else>
                </dgm:choose>
              </dgm:else>
            </dgm:choose>
          </dgm:else>
        </dgm:choose>
        <dgm:layoutNode name="Accent" styleLbl="alignNode1">
          <dgm:varLst>
            <dgm:chMax val="0"/>
            <dgm:chPref val="0"/>
          </dgm:varLst>
          <dgm:alg type="sp"/>
          <dgm:shape xmlns:r="http://schemas.openxmlformats.org/officeDocument/2006/relationships" type="donut" r:blip="">
            <dgm:adjLst>
              <dgm:adj idx="1" val="0.1101"/>
            </dgm:adjLst>
          </dgm:shape>
          <dgm:presOf/>
        </dgm:layoutNode>
        <dgm:layoutNode name="Image" styleLbl="bgImgPlace1">
          <dgm:varLst>
            <dgm:chMax val="0"/>
            <dgm:chPref val="0"/>
            <dgm:bulletEnabled val="1"/>
          </dgm:varLst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fgAccFollowNode1">
          <dgm:varLst>
            <dgm:chMax val="0"/>
            <dgm:chPref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desOrSelf" ptType="node"/>
          <dgm:constrLst>
            <dgm:constr type="lMarg" refType="primFontSz" fact="0"/>
            <dgm:constr type="rMarg" refType="primFontSz" fact="0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Space">
          <dgm:varLst>
            <dgm:chMax val="0"/>
            <dgm:chPref val="0"/>
          </dgm:varLst>
          <dgm:alg type="sp"/>
          <dgm:shape xmlns:r="http://schemas.openxmlformats.org/officeDocument/2006/relationships" r:blip="">
            <dgm:adjLst/>
          </dgm:shape>
          <dgm:presOf/>
        </dgm:layoutNode>
      </dgm:layoutNode>
      <dgm:forEach name="Name31" axis="followSib" ptType="sibTrans" cnt="1">
        <dgm:layoutNode name="ConnectorComposite">
          <dgm:alg type="composite">
            <dgm:param type="ar" val=".4"/>
          </dgm:alg>
          <dgm:shape xmlns:r="http://schemas.openxmlformats.org/officeDocument/2006/relationships" r:blip="">
            <dgm:adjLst/>
          </dgm:shape>
          <dgm:constrLst>
            <dgm:constr type="l" for="ch" forName="TopSpacing" refType="w" fact="0"/>
            <dgm:constr type="t" for="ch" forName="TopSpacing" refType="h" fact="0"/>
            <dgm:constr type="h" for="ch" forName="TopSpacing" refType="h" fact="0.3"/>
            <dgm:constr type="w" for="ch" forName="TopSpacing" refType="w"/>
            <dgm:constr type="l" for="ch" forName="Connector" refType="w" fact="0"/>
            <dgm:constr type="t" for="ch" forName="Connector" refType="h" fact="0.3"/>
            <dgm:constr type="h" for="ch" forName="Connector" refType="h" fact="0.4"/>
            <dgm:constr type="w" for="ch" forName="Connector" refType="h" refFor="ch" refForName="Connector"/>
            <dgm:constr type="l" for="ch" forName="BottomSpacing" refType="w" fact="0"/>
            <dgm:constr type="t" for="ch" forName="BottomSpacing" refType="h" fact="0.7"/>
            <dgm:constr type="h" for="ch" forName="BottomSpacing" refType="h" fact="0.3"/>
            <dgm:constr type="w" for="ch" forName="BottomSpacing" refType="w"/>
          </dgm:constrLst>
          <dgm:layoutNode name="TopSpacing">
            <dgm:alg type="sp"/>
            <dgm:shape xmlns:r="http://schemas.openxmlformats.org/officeDocument/2006/relationships" r:blip="">
              <dgm:adjLst/>
            </dgm:shape>
          </dgm:layoutNode>
          <dgm:layoutNode name="Connector" styleLbl="alignNode1">
            <dgm:alg type="sp"/>
            <dgm:shape xmlns:r="http://schemas.openxmlformats.org/officeDocument/2006/relationships" type="flowChartConnector" r:blip="">
              <dgm:adjLst/>
            </dgm:shape>
            <dgm:presOf/>
          </dgm:layoutNode>
          <dgm:layoutNode name="BottomSpacing">
            <dgm:alg type="sp"/>
            <dgm:shape xmlns:r="http://schemas.openxmlformats.org/officeDocument/2006/relationships" r:blip="">
              <dgm:adjLst/>
            </dgm:shape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E5C975-C00E-4674-99A8-C30EA27EEBB9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PaedDr. Hana Jurásková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9260FB-868D-4263-8759-7C489272B0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1182237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B41AFE-0615-4627-8C0D-4BCCA3C5C2B1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PaedDr. Hana Jurásková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9B11C1-775E-47ED-8647-AE66C2B276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5772137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cs-CZ" smtClean="0"/>
              <a:t>PaedDr. Hana Jurásková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99B11C1-775E-47ED-8647-AE66C2B27625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18728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cs-CZ" smtClean="0"/>
              <a:t>PaedDr. Hana Jurásková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99B11C1-775E-47ED-8647-AE66C2B27625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18728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11C1-775E-47ED-8647-AE66C2B27625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PaedDr. Hana Jurásková 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74739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6315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1845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7340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7441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82694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8584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8640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44976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4346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2893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4276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08ED10-C9BC-4E8B-A9BA-7EEC33EE36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5182BA-B51E-4EEA-B58E-0F4CBEB495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6295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r>
              <a:rPr lang="cs-CZ" sz="2600" dirty="0" smtClean="0"/>
              <a:t>Biologie člověka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VY_32_INOVACE_07_první pomoc </a:t>
            </a:r>
          </a:p>
          <a:p>
            <a:r>
              <a:rPr lang="cs-CZ" sz="2400" dirty="0" smtClean="0"/>
              <a:t>při poruchách krevního oběhu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PaedDr. Hana Jurásková		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60919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000" dirty="0" smtClean="0"/>
              <a:t>Anotace: Prezentace slouží k seznámení a procvičování nového učiva na téma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první pomoc při poranění krevního oběhu. Je určena pro žáky 8. ročníku.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Období vytvoření vzdělávacího materiálu – březen 2012.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868662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Poruchy a zranění krevního oběhu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lehká poranění cév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velké krvácení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zástava srdce (provázena zástavou dýchání)</a:t>
            </a:r>
          </a:p>
          <a:p>
            <a:pPr marL="0" indent="0">
              <a:buNone/>
            </a:pPr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3855885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První pomoc při lehkém poranění cév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9" name="Picture 5" descr="C:\Users\08F2\AppData\Local\Microsoft\Windows\Temporary Internet Files\Content.IE5\AM1I8PN9\MP90042523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24000"/>
            <a:ext cx="3528392" cy="5073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657959" y="1844824"/>
            <a:ext cx="4093236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a) vyčištění rány vodou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nebo dezinfekčním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prostředkem </a:t>
            </a:r>
          </a:p>
          <a:p>
            <a:r>
              <a:rPr lang="cs-CZ" sz="3200" dirty="0" smtClean="0"/>
              <a:t>b) </a:t>
            </a:r>
            <a:r>
              <a:rPr lang="cs-CZ" sz="3200" dirty="0"/>
              <a:t>r</a:t>
            </a:r>
            <a:r>
              <a:rPr lang="cs-CZ" sz="3200" dirty="0" smtClean="0"/>
              <a:t>ánu zalepit náplastí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633376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První pomoc při krvácení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Druhy velkého krvácení: </a:t>
            </a:r>
            <a:r>
              <a:rPr lang="cs-CZ" dirty="0" smtClean="0">
                <a:solidFill>
                  <a:srgbClr val="FF0000"/>
                </a:solidFill>
              </a:rPr>
              <a:t>a) z tepny</a:t>
            </a:r>
          </a:p>
          <a:p>
            <a:pPr marL="0" indent="0">
              <a:buNone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b) z žíly</a:t>
            </a:r>
          </a:p>
          <a:p>
            <a:pPr marL="0" indent="0">
              <a:buNone/>
            </a:pPr>
            <a:r>
              <a:rPr lang="cs-CZ" dirty="0" smtClean="0"/>
              <a:t>Charakteristika jednotlivých druhů krvácení: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a)z tepny krev vystřikuje pod tlakem</a:t>
            </a:r>
          </a:p>
          <a:p>
            <a:pPr marL="0" indent="0">
              <a:buNone/>
            </a:pP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b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)z žíly krev vytéká souvislým proudem</a:t>
            </a:r>
          </a:p>
        </p:txBody>
      </p:sp>
    </p:spTree>
    <p:extLst>
      <p:ext uri="{BB962C8B-B14F-4D97-AF65-F5344CB8AC3E}">
        <p14:creationId xmlns:p14="http://schemas.microsoft.com/office/powerpoint/2010/main" xmlns="" val="665092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První pomoc při krvácení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První pomoc při tepenném nebo žilním krvácení: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99792" y="2420888"/>
            <a:ext cx="6500369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dirty="0" smtClean="0">
                <a:solidFill>
                  <a:srgbClr val="FF0000"/>
                </a:solidFill>
              </a:rPr>
              <a:t>Na ránu přiložíme tlakový obvaz</a:t>
            </a:r>
          </a:p>
          <a:p>
            <a:pPr marL="342900" indent="-342900">
              <a:buAutoNum type="arabicPeriod"/>
            </a:pPr>
            <a:r>
              <a:rPr lang="cs-CZ" sz="2800" dirty="0" smtClean="0">
                <a:solidFill>
                  <a:srgbClr val="FF0000"/>
                </a:solidFill>
              </a:rPr>
              <a:t>Pokud rána dále krvácí, přiložíme škrtidlo</a:t>
            </a:r>
          </a:p>
          <a:p>
            <a:pPr marL="342900" indent="-342900">
              <a:buAutoNum type="arabicPeriod"/>
            </a:pPr>
            <a:r>
              <a:rPr lang="cs-CZ" sz="2800" dirty="0" smtClean="0">
                <a:solidFill>
                  <a:srgbClr val="FF0000"/>
                </a:solidFill>
              </a:rPr>
              <a:t>Škrtidlo střídavě povolujeme</a:t>
            </a:r>
          </a:p>
          <a:p>
            <a:pPr marL="342900" indent="-342900">
              <a:buAutoNum type="arabicPeriod"/>
            </a:pPr>
            <a:r>
              <a:rPr lang="cs-CZ" sz="2800" dirty="0" smtClean="0">
                <a:solidFill>
                  <a:srgbClr val="FF0000"/>
                </a:solidFill>
              </a:rPr>
              <a:t>Převoz k lékaři</a:t>
            </a:r>
          </a:p>
          <a:p>
            <a:pPr marL="342900" indent="-342900">
              <a:buAutoNum type="arabicPeriod"/>
            </a:pPr>
            <a:r>
              <a:rPr lang="cs-CZ" sz="2800" dirty="0" smtClean="0">
                <a:solidFill>
                  <a:srgbClr val="FF0000"/>
                </a:solidFill>
              </a:rPr>
              <a:t>Voláme lékaře – 155</a:t>
            </a:r>
          </a:p>
          <a:p>
            <a:endParaRPr lang="cs-CZ" dirty="0"/>
          </a:p>
        </p:txBody>
      </p:sp>
      <p:pic>
        <p:nvPicPr>
          <p:cNvPr id="3078" name="Picture 6" descr="C:\Users\08F2\AppData\Local\Microsoft\Windows\Temporary Internet Files\Content.IE5\S7687CZ2\MP9003210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969" y="4581128"/>
            <a:ext cx="3826015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22301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Žáci si procvičují první pomoc při tepenném krvácení podle uvedeného postupu.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718885875"/>
              </p:ext>
            </p:extLst>
          </p:nvPr>
        </p:nvGraphicFramePr>
        <p:xfrm>
          <a:off x="1554691" y="1600200"/>
          <a:ext cx="6034617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258163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Žáci doplní do kruhu správný text, jak poskytovat první pomoc při tepenném krvácení.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641249470"/>
              </p:ext>
            </p:extLst>
          </p:nvPr>
        </p:nvGraphicFramePr>
        <p:xfrm>
          <a:off x="1554691" y="1600200"/>
          <a:ext cx="6034617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529961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Žáci si procvičují první pomoc při tepenném krvácení podle uvedeného postupu.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22553711"/>
              </p:ext>
            </p:extLst>
          </p:nvPr>
        </p:nvGraphicFramePr>
        <p:xfrm>
          <a:off x="1554691" y="1600200"/>
          <a:ext cx="6034617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59339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Žáci doplní do kruhu správný text, jak 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poskytovat </a:t>
            </a:r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první pomoc při tepenném krvácení.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441963377"/>
              </p:ext>
            </p:extLst>
          </p:nvPr>
        </p:nvGraphicFramePr>
        <p:xfrm>
          <a:off x="1554691" y="1600200"/>
          <a:ext cx="6034617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79321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Žáci si procvičují první pomoc při tepenném krvácení podle uvedeného postupu.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3880322"/>
              </p:ext>
            </p:extLst>
          </p:nvPr>
        </p:nvGraphicFramePr>
        <p:xfrm>
          <a:off x="1554691" y="1600200"/>
          <a:ext cx="6034617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406897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Žáci doplní do kruhu správný text, jak 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poskytovat </a:t>
            </a:r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první pomoc při tepenném krvácení.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718286540"/>
              </p:ext>
            </p:extLst>
          </p:nvPr>
        </p:nvGraphicFramePr>
        <p:xfrm>
          <a:off x="1554691" y="1600200"/>
          <a:ext cx="6034617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965836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Žáci si procvičují první pomoc při tepenném krvácení podle uvedeného postupu.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88670787"/>
              </p:ext>
            </p:extLst>
          </p:nvPr>
        </p:nvGraphicFramePr>
        <p:xfrm>
          <a:off x="1554691" y="1600200"/>
          <a:ext cx="6034617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832139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Žáci doplní do kruhu správný text, jak poskytovat první pomoc při tepenném krvácení.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4210609383"/>
              </p:ext>
            </p:extLst>
          </p:nvPr>
        </p:nvGraphicFramePr>
        <p:xfrm>
          <a:off x="1554691" y="1600200"/>
          <a:ext cx="6034617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535134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Žáci si procvičují první pomoc při tepenném krvácení podle uvedeného postupu.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392640079"/>
              </p:ext>
            </p:extLst>
          </p:nvPr>
        </p:nvGraphicFramePr>
        <p:xfrm>
          <a:off x="1554691" y="1600200"/>
          <a:ext cx="6034617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333531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Žáci doplní do kruhu správný text, jak poskytovat první pomoc při tepenném krvácení.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148378347"/>
              </p:ext>
            </p:extLst>
          </p:nvPr>
        </p:nvGraphicFramePr>
        <p:xfrm>
          <a:off x="1554691" y="1600200"/>
          <a:ext cx="6034617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472881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Žáci si procvičují první pomoc při tepenném krvácení podle uvedeného postupu.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637583322"/>
              </p:ext>
            </p:extLst>
          </p:nvPr>
        </p:nvGraphicFramePr>
        <p:xfrm>
          <a:off x="1554691" y="1600200"/>
          <a:ext cx="6034617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3983654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Žáci doplní do kruhu správný text, jak poskytovat první pomoc při tepenném krvácení.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416747226"/>
              </p:ext>
            </p:extLst>
          </p:nvPr>
        </p:nvGraphicFramePr>
        <p:xfrm>
          <a:off x="1554691" y="1600200"/>
          <a:ext cx="6034617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2295140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/>
          <a:lstStyle/>
          <a:p>
            <a:r>
              <a:rPr lang="pl-PL" dirty="0"/>
              <a:t>Obrázky dostupné na WWW: &lt;http://office.microsoft.com&gt;</a:t>
            </a:r>
          </a:p>
          <a:p>
            <a:r>
              <a:rPr lang="cs-CZ" dirty="0" smtClean="0"/>
              <a:t>Fotodokumentace autorky 2012.</a:t>
            </a:r>
          </a:p>
        </p:txBody>
      </p:sp>
    </p:spTree>
    <p:extLst>
      <p:ext uri="{BB962C8B-B14F-4D97-AF65-F5344CB8AC3E}">
        <p14:creationId xmlns:p14="http://schemas.microsoft.com/office/powerpoint/2010/main" xmlns="" val="2796490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1234</TotalTime>
  <Words>393</Words>
  <Application>Microsoft Office PowerPoint</Application>
  <PresentationFormat>Předvádění na obrazovce (4:3)</PresentationFormat>
  <Paragraphs>60</Paragraphs>
  <Slides>19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Snímek 1</vt:lpstr>
      <vt:lpstr>Anotace: Prezentace slouží k seznámení a procvičování nového učiva na téma                  první pomoc při poranění krevního oběhu. Je určena pro žáky 8. ročníku.                  Období vytvoření vzdělávacího materiálu – březen 2012.</vt:lpstr>
      <vt:lpstr>Poruchy a zranění krevního oběhu</vt:lpstr>
      <vt:lpstr>První pomoc při lehkém poranění cév</vt:lpstr>
      <vt:lpstr>První pomoc při krvácení</vt:lpstr>
      <vt:lpstr>První pomoc při krvácení</vt:lpstr>
      <vt:lpstr>Žáci si procvičují první pomoc při tepenném krvácení podle uvedeného postupu.</vt:lpstr>
      <vt:lpstr>Žáci doplní do kruhu správný text, jak poskytovat první pomoc při tepenném krvácení.</vt:lpstr>
      <vt:lpstr>Žáci si procvičují první pomoc při tepenném krvácení podle uvedeného postupu.</vt:lpstr>
      <vt:lpstr>Žáci doplní do kruhu správný text, jak poskytovat první pomoc při tepenném krvácení.</vt:lpstr>
      <vt:lpstr>Žáci si procvičují první pomoc při tepenném krvácení podle uvedeného postupu.</vt:lpstr>
      <vt:lpstr>Žáci doplní do kruhu správný text, jak poskytovat první pomoc při tepenném krvácení.</vt:lpstr>
      <vt:lpstr>Žáci si procvičují první pomoc při tepenném krvácení podle uvedeného postupu.</vt:lpstr>
      <vt:lpstr>Žáci doplní do kruhu správný text, jak poskytovat první pomoc při tepenném krvácení.</vt:lpstr>
      <vt:lpstr>Žáci si procvičují první pomoc při tepenném krvácení podle uvedeného postupu.</vt:lpstr>
      <vt:lpstr>Žáci doplní do kruhu správný text, jak poskytovat první pomoc při tepenném krvácení.</vt:lpstr>
      <vt:lpstr>Žáci si procvičují první pomoc při tepenném krvácení podle uvedeného postupu.</vt:lpstr>
      <vt:lpstr>Žáci doplní do kruhu správný text, jak poskytovat první pomoc při tepenném krvácení.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DUM</dc:title>
  <dc:creator>PC-1KN1</dc:creator>
  <cp:lastModifiedBy>Dum</cp:lastModifiedBy>
  <cp:revision>122</cp:revision>
  <dcterms:created xsi:type="dcterms:W3CDTF">2011-05-13T07:54:00Z</dcterms:created>
  <dcterms:modified xsi:type="dcterms:W3CDTF">2012-09-20T12:33:05Z</dcterms:modified>
</cp:coreProperties>
</file>