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60" r:id="rId4"/>
    <p:sldId id="264" r:id="rId5"/>
    <p:sldId id="265" r:id="rId6"/>
    <p:sldId id="266" r:id="rId7"/>
    <p:sldId id="267" r:id="rId8"/>
    <p:sldId id="26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1AFE-0615-4627-8C0D-4BCCA3C5C2B1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11C1-775E-47ED-8647-AE66C2B276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772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r>
              <a:rPr lang="cs-CZ" sz="2600" dirty="0" smtClean="0"/>
              <a:t>Biologie člověka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VY_32_INOVACE_08_první pomoc </a:t>
            </a:r>
          </a:p>
          <a:p>
            <a:r>
              <a:rPr lang="cs-CZ" sz="2400" dirty="0" smtClean="0"/>
              <a:t>při zástavě srdce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Anotace: Prezentace slouží k seznámení a procvičování nového učiva na téma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první pomoc při zástavě srdce. Je určena pro žáky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Období vytvoření vzdělávacího materiálu – březen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Poruchy a zranění krevního oběhu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zástava srdce (provázena zástavou dýchání)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514600"/>
            <a:ext cx="331236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ásobení 3"/>
          <p:cNvSpPr/>
          <p:nvPr/>
        </p:nvSpPr>
        <p:spPr>
          <a:xfrm>
            <a:off x="2771800" y="2348880"/>
            <a:ext cx="3312368" cy="331236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5885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/>
              <a:t>První pomoc při </a:t>
            </a:r>
            <a:r>
              <a:rPr lang="cs-CZ" dirty="0" smtClean="0"/>
              <a:t>zástavě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Náhlá porucha krevního oběhu se projevuje zástavou srdce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 tepnách zjistíme, zda u člověka cítíme tep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Tep zjišťujeme na horní končetině – tepna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palcové straně předloktí 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Tep můžeme zjistit i na krční tepně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Pokud tep necítíme,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 nutné zahájit masáž srdce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573016"/>
            <a:ext cx="182880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7355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/>
              <a:t>První pomoc při </a:t>
            </a:r>
            <a:r>
              <a:rPr lang="cs-CZ" dirty="0" smtClean="0"/>
              <a:t>zástavě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Při masáži člověk leží na tvrdé podložce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 </a:t>
            </a:r>
            <a:r>
              <a:rPr lang="cs-CZ" dirty="0" smtClean="0"/>
              <a:t>postiženému </a:t>
            </a:r>
            <a:r>
              <a:rPr lang="cs-CZ" dirty="0" smtClean="0"/>
              <a:t>si klekneme z pravé strany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Ruce zaklíníme do sebe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Rukama stlačujeme pod kostí hrudní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Frekvence stlačení asi 70 krát za minutu</a:t>
            </a:r>
            <a:endParaRPr lang="cs-CZ" dirty="0"/>
          </a:p>
        </p:txBody>
      </p:sp>
      <p:pic>
        <p:nvPicPr>
          <p:cNvPr id="5123" name="Picture 3" descr="C:\Users\08F2\AppData\Local\Microsoft\Windows\Temporary Internet Files\Content.IE5\AM1I8PN9\MC9004041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3792534" y="4509120"/>
            <a:ext cx="171834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6841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/>
              <a:t>První pomoc při zástavě </a:t>
            </a:r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Zástava srdce je doprovázena zástavou dechu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Pokud člověk nedýchá, zahájíme umělé dýchání z plic do plic</a:t>
            </a:r>
            <a:endParaRPr lang="cs-CZ" dirty="0"/>
          </a:p>
        </p:txBody>
      </p:sp>
      <p:pic>
        <p:nvPicPr>
          <p:cNvPr id="3080" name="Picture 8" descr="C:\Users\08F2\AppData\Local\Microsoft\Windows\Temporary Internet Files\Content.IE5\S7687CZ2\MP9004222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212976"/>
            <a:ext cx="338437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5624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0727" y="332656"/>
            <a:ext cx="8229600" cy="1143000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3200" dirty="0" smtClean="0"/>
              <a:t>Žáci si zkoušejí podle obrázků provádět první pomoc při zástavě srdce a dýchání. Do rámečků doplňují text.</a:t>
            </a:r>
            <a:endParaRPr lang="cs-CZ" sz="3200" dirty="0"/>
          </a:p>
        </p:txBody>
      </p:sp>
      <p:pic>
        <p:nvPicPr>
          <p:cNvPr id="3080" name="Picture 8" descr="C:\Users\08F2\AppData\Local\Microsoft\Windows\Temporary Internet Files\Content.IE5\S7687CZ2\MP9004222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6521" y="1533045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28554"/>
            <a:ext cx="1828959" cy="2450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5" y="1772816"/>
            <a:ext cx="1719263" cy="201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79512" y="4409642"/>
            <a:ext cx="2808312" cy="176990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203848" y="4409642"/>
            <a:ext cx="2880320" cy="175566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300192" y="4395400"/>
            <a:ext cx="2664296" cy="176990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9719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0727" y="332656"/>
            <a:ext cx="8229600" cy="1143000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Kontrola správného postupu.</a:t>
            </a:r>
            <a:endParaRPr lang="cs-CZ" sz="3200" dirty="0"/>
          </a:p>
        </p:txBody>
      </p:sp>
      <p:pic>
        <p:nvPicPr>
          <p:cNvPr id="3080" name="Picture 8" descr="C:\Users\08F2\AppData\Local\Microsoft\Windows\Temporary Internet Files\Content.IE5\S7687CZ2\MP9004222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6521" y="1533045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352" y="1661107"/>
            <a:ext cx="1828959" cy="2450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5" y="1772816"/>
            <a:ext cx="1719263" cy="201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79512" y="4409642"/>
            <a:ext cx="2808312" cy="176990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Tep zjišťujeme na tepně horní končetiny nebo </a:t>
            </a:r>
            <a:r>
              <a:rPr lang="cs-CZ" dirty="0" smtClean="0"/>
              <a:t>              na </a:t>
            </a:r>
            <a:r>
              <a:rPr lang="cs-CZ" dirty="0" smtClean="0"/>
              <a:t>krku. Pokud tep necítíme, zahájíme masáž srdce.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03848" y="4409642"/>
            <a:ext cx="2880320" cy="175566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Člověk leží na tvrdé podložce. Přiklekneme </a:t>
            </a:r>
            <a:r>
              <a:rPr lang="cs-CZ" dirty="0" smtClean="0"/>
              <a:t>                  z </a:t>
            </a:r>
            <a:r>
              <a:rPr lang="cs-CZ" dirty="0" smtClean="0"/>
              <a:t>pravé strany. Zaklíníme ruce do sebe. Rukama stlačujeme pod kostí hrudní (70 x za min.).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300192" y="4395400"/>
            <a:ext cx="2664296" cy="176990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Jestliže člověk nedýchá, zahájíme umělé </a:t>
            </a:r>
            <a:r>
              <a:rPr lang="cs-CZ" dirty="0"/>
              <a:t>dýchání</a:t>
            </a:r>
          </a:p>
          <a:p>
            <a:pPr algn="ctr"/>
            <a:r>
              <a:rPr lang="cs-CZ" dirty="0"/>
              <a:t>z</a:t>
            </a:r>
            <a:r>
              <a:rPr lang="cs-CZ" dirty="0" smtClean="0"/>
              <a:t> plic do plic.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048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r>
              <a:rPr lang="pl-PL" dirty="0"/>
              <a:t>Obrázky dostupné na WWW: &lt;http://office.microsoft.com&gt;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7964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1226</TotalTime>
  <Words>249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Anotace: Prezentace slouží k seznámení a procvičování nového učiva na téma                  první pomoc při zástavě srdce. Je určena pro žáky 8. ročníku.                  Období vytvoření vzdělávacího materiálu – březen 2012.</vt:lpstr>
      <vt:lpstr>Poruchy a zranění krevního oběhu</vt:lpstr>
      <vt:lpstr>První pomoc při zástavě srdce</vt:lpstr>
      <vt:lpstr>První pomoc při zástavě srdce</vt:lpstr>
      <vt:lpstr>První pomoc při zástavě srdce</vt:lpstr>
      <vt:lpstr>Žáci si zkoušejí podle obrázků provádět první pomoc při zástavě srdce a dýchání. Do rámečků doplňují text.</vt:lpstr>
      <vt:lpstr>Kontrola správného postupu.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Dum</cp:lastModifiedBy>
  <cp:revision>126</cp:revision>
  <dcterms:created xsi:type="dcterms:W3CDTF">2011-05-13T07:54:00Z</dcterms:created>
  <dcterms:modified xsi:type="dcterms:W3CDTF">2012-09-20T12:35:16Z</dcterms:modified>
</cp:coreProperties>
</file>