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57" r:id="rId2"/>
    <p:sldId id="258" r:id="rId3"/>
    <p:sldId id="279" r:id="rId4"/>
    <p:sldId id="288" r:id="rId5"/>
    <p:sldId id="289" r:id="rId6"/>
    <p:sldId id="290" r:id="rId7"/>
    <p:sldId id="291" r:id="rId8"/>
    <p:sldId id="293" r:id="rId9"/>
    <p:sldId id="294" r:id="rId10"/>
    <p:sldId id="29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2079777-A2EB-4846-ADE2-8D9B5B71892F}">
          <p14:sldIdLst>
            <p14:sldId id="257"/>
            <p14:sldId id="258"/>
            <p14:sldId id="279"/>
            <p14:sldId id="288"/>
            <p14:sldId id="289"/>
            <p14:sldId id="290"/>
            <p14:sldId id="291"/>
            <p14:sldId id="293"/>
            <p14:sldId id="294"/>
            <p14:sldId id="292"/>
          </p14:sldIdLst>
        </p14:section>
        <p14:section name="Oddíl bez názvu" id="{050CFBDF-1359-4037-8543-0EA15D391C3F}">
          <p14:sldIdLst/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89165" autoAdjust="0"/>
  </p:normalViewPr>
  <p:slideViewPr>
    <p:cSldViewPr>
      <p:cViewPr varScale="1">
        <p:scale>
          <a:sx n="65" d="100"/>
          <a:sy n="65" d="100"/>
        </p:scale>
        <p:origin x="-155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C975-C00E-4674-99A8-C30EA27EEBB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260FB-868D-4263-8759-7C489272B0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223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>
                <a:solidFill>
                  <a:schemeClr val="tx1"/>
                </a:solidFill>
              </a:rPr>
              <a:t>Biologie člověka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Č.DUMu</a:t>
            </a:r>
            <a:r>
              <a:rPr lang="cs-CZ" sz="2400" dirty="0" smtClean="0">
                <a:solidFill>
                  <a:schemeClr val="tx1"/>
                </a:solidFill>
              </a:rPr>
              <a:t>:  VY_32_INOVACE_10_první pomoc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0972" y="2996952"/>
            <a:ext cx="8157492" cy="208823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Anotace: Prezentace slouží k seznámení a procvičování nového učiva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na téma první pomoc při zástavě dýchání. Je určena pro žáky 8. ročníku.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Období vytvoření vzdělávacího materiálu – duben 2012.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První pomoc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Kontrola dýchání – pohledem (hrudník nebo břicho se 				nezvedá)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 poslechem (uchem u úst nebo nosu)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094" y="3140967"/>
            <a:ext cx="3858289" cy="2765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46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První pomoc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Postup zahájení první pomoci při zástavě dýchání: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Volat 155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Postiženého uložit na záda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Provedeme záklon hlavy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Kontrola dutiny ústní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Odstranit nečistoty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8" name="Picture 4" descr="C:\Users\08F2\AppData\Local\Microsoft\Windows\Temporary Internet Files\Content.IE5\DE4CGPLA\MP9004223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888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35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První pomoc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Postup zahájení první pomoci při zástavě dýchání: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se dýchání neobnoví, zahájíme tzv. umělé dýchání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záklonu hlavy předsuneme dopředu dolní čelist a otevřeme ji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Stranou se  nadechneme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Obklopíme ústa postiženého a</a:t>
            </a:r>
          </a:p>
          <a:p>
            <a:pPr marL="0" indent="0">
              <a:buNone/>
            </a:pPr>
            <a:r>
              <a:rPr lang="cs-CZ" dirty="0" smtClean="0"/>
              <a:t>        vydechneme vzduch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08F2\AppData\Local\Microsoft\Windows\Temporary Internet Files\Content.IE5\K0O7W0UI\MP9004223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80928"/>
            <a:ext cx="3284984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77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První pomoc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Postup zahájení první pomoci při zástavě dýchání: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Zástava dechu je nejčastěji doprovázena zástavou srdeční činnosti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Provádíme střídavě umělé dýchání a masáž srdce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Poměr oživování -         </a:t>
            </a:r>
            <a:r>
              <a:rPr lang="cs-CZ" sz="3200" dirty="0" smtClean="0">
                <a:solidFill>
                  <a:srgbClr val="C00000"/>
                </a:solidFill>
              </a:rPr>
              <a:t>2  :  30</a:t>
            </a: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3074" name="Picture 2" descr="C:\Users\08F2\AppData\Local\Microsoft\Windows\Temporary Internet Files\Content.IE5\DE4CGPLA\MC9004041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63947"/>
            <a:ext cx="2617008" cy="271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hnutá šipka doprava 6"/>
          <p:cNvSpPr/>
          <p:nvPr/>
        </p:nvSpPr>
        <p:spPr>
          <a:xfrm>
            <a:off x="4926320" y="3730409"/>
            <a:ext cx="731520" cy="778711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>
            <a:off x="3779913" y="3730409"/>
            <a:ext cx="864095" cy="778711"/>
          </a:xfrm>
          <a:prstGeom prst="curvedLeftArrow">
            <a:avLst>
              <a:gd name="adj1" fmla="val 25000"/>
              <a:gd name="adj2" fmla="val 48688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3933056"/>
            <a:ext cx="2414639" cy="261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86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První pomoc při zástavě dýchání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Postup zahájení první pomoci při zástavě dýchání: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Umělé dýchání s masáží srdce provádíme do obnovení dýchání a srdeční činnosti postiženého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Nebo do příjezdu lékaře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437" y="3284984"/>
            <a:ext cx="4304987" cy="3301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431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Žáci si zkoušejí první pomoc při zástavě dýchání. Doplní k obrázkům číslice podle správného postupu.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4120081"/>
            <a:ext cx="3096344" cy="2220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2088231" cy="1731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30230"/>
            <a:ext cx="1852556" cy="2138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484784"/>
            <a:ext cx="3096344" cy="269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76056" y="1916832"/>
            <a:ext cx="32573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7" y="3068960"/>
            <a:ext cx="347597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8" y="4406085"/>
            <a:ext cx="34759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3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583286"/>
            <a:ext cx="325730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553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Žáci si zkontrolují doplněné číslice postupu první pomoci při zástavě dýchání.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4120081"/>
            <a:ext cx="3096344" cy="2220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2088231" cy="1731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30230"/>
            <a:ext cx="1852556" cy="2138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484784"/>
            <a:ext cx="3096344" cy="269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23928" y="4175252"/>
            <a:ext cx="32573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6611" y="4159250"/>
            <a:ext cx="347597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2813" y="1630230"/>
            <a:ext cx="347596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3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4872685" y="3928418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white"/>
                </a:solidFill>
              </a:rPr>
              <a:t>1</a:t>
            </a:r>
          </a:p>
        </p:txBody>
      </p:sp>
      <p:sp>
        <p:nvSpPr>
          <p:cNvPr id="4" name="Obdélník 3"/>
          <p:cNvSpPr/>
          <p:nvPr/>
        </p:nvSpPr>
        <p:spPr>
          <a:xfrm flipV="1">
            <a:off x="3923928" y="2015053"/>
            <a:ext cx="3257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02062" y="1913922"/>
            <a:ext cx="290464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725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                        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Citace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pl-PL"/>
              <a:t>Obrázky dostupné na WWW: &lt;http://office.microsoft.com&gt;</a:t>
            </a:r>
          </a:p>
          <a:p>
            <a:r>
              <a:rPr lang="cs-CZ" b="1" smtClean="0"/>
              <a:t>User:BotMultichillT</a:t>
            </a:r>
            <a:r>
              <a:rPr lang="cs-CZ" b="1" dirty="0" smtClean="0"/>
              <a:t>.</a:t>
            </a:r>
            <a:r>
              <a:rPr lang="cs-CZ" b="1" dirty="0"/>
              <a:t> .</a:t>
            </a:r>
            <a:r>
              <a:rPr lang="cs-CZ" dirty="0"/>
              <a:t>[cit. </a:t>
            </a:r>
            <a:r>
              <a:rPr lang="cs-CZ" dirty="0" smtClean="0"/>
              <a:t>2012-04-01]. </a:t>
            </a:r>
            <a:r>
              <a:rPr lang="cs-CZ" dirty="0"/>
              <a:t>Dostupný pod licencí 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>
                <a:hlinkClick r:id="rId2"/>
              </a:rPr>
              <a:t>Creative</a:t>
            </a:r>
            <a:r>
              <a:rPr lang="cs-CZ" dirty="0">
                <a:hlinkClick r:id="rId2"/>
              </a:rPr>
              <a:t> </a:t>
            </a:r>
            <a:r>
              <a:rPr lang="cs-CZ" dirty="0" err="1">
                <a:hlinkClick r:id="rId2"/>
              </a:rPr>
              <a:t>Commons</a:t>
            </a:r>
            <a:r>
              <a:rPr lang="cs-CZ" dirty="0">
                <a:hlinkClick r:id="rId2"/>
              </a:rPr>
              <a:t> </a:t>
            </a:r>
            <a:r>
              <a:rPr lang="cs-CZ" dirty="0"/>
              <a:t>na www:</a:t>
            </a:r>
            <a:r>
              <a:rPr lang="cs-CZ" b="1" dirty="0"/>
              <a:t> </a:t>
            </a:r>
            <a:r>
              <a:rPr lang="cs-CZ" b="1" dirty="0" smtClean="0"/>
              <a:t>&lt;</a:t>
            </a:r>
            <a:r>
              <a:rPr lang="cs-CZ" dirty="0" smtClean="0"/>
              <a:t>http</a:t>
            </a:r>
            <a:r>
              <a:rPr lang="cs-CZ" dirty="0"/>
              <a:t>://upload.wikimedia.org/wikipedia/commons/thumb/6/6d/US_Navy_061218-N-5275S-011_Storekeeper_Seaman_Jeff_Rein_from_supply_department_S-1_division%2C_practices_life_saving_skills_on_a_training_dummy_during_a_CPR_class_aboard_the_Nimitz-class_aircraft_carrier_USS_Dwight_D._Eisenhower_.jpg/120px-US_Navy_061218-N-5275S-011_Storekeeper_Seaman_Jeff_Rein_from_supply_department_S-1_division%2C_practices_life_saving_skills_on_a_training_dummy_during_a_CPR_class_aboard_the_Nimitz-class_aircraft_carrier_USS_Dwight_D._Eisenhower_.</a:t>
            </a:r>
            <a:r>
              <a:rPr lang="cs-CZ" dirty="0" smtClean="0"/>
              <a:t>jpg</a:t>
            </a:r>
            <a:r>
              <a:rPr lang="cs-CZ" b="1" dirty="0"/>
              <a:t>&gt;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62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1684</TotalTime>
  <Words>271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 </vt:lpstr>
      <vt:lpstr>Anotace: Prezentace slouží k seznámení a procvičování nového učiva                 na téma první pomoc při zástavě dýchání. Je určena pro žáky 8. ročníku.                 Období vytvoření vzdělávacího materiálu – duben 2012.</vt:lpstr>
      <vt:lpstr>   První pomoc při zástavě dýchání</vt:lpstr>
      <vt:lpstr>   První pomoc při zástavě dýchání</vt:lpstr>
      <vt:lpstr>   První pomoc při zástavě dýchání</vt:lpstr>
      <vt:lpstr>   První pomoc při zástavě dýchání</vt:lpstr>
      <vt:lpstr>   První pomoc při zástavě dýchání</vt:lpstr>
      <vt:lpstr>Žáci si zkoušejí první pomoc při zástavě dýchání. Doplní k obrázkům číslice podle správného postupu.</vt:lpstr>
      <vt:lpstr>Žáci si zkontrolují doplněné číslice postupu první pomoci při zástavě dýchání.</vt:lpstr>
      <vt:lpstr>                                                   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179</cp:revision>
  <cp:lastPrinted>2012-03-18T18:50:29Z</cp:lastPrinted>
  <dcterms:created xsi:type="dcterms:W3CDTF">2011-05-13T07:54:00Z</dcterms:created>
  <dcterms:modified xsi:type="dcterms:W3CDTF">2012-06-21T17:28:36Z</dcterms:modified>
</cp:coreProperties>
</file>