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628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24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337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3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22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100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157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657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433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13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3120752"/>
          </a:xfrm>
        </p:spPr>
        <p:txBody>
          <a:bodyPr>
            <a:normAutofit fontScale="92500" lnSpcReduction="2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Angličtina pro 2. stupeň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VY_22_INOVACE_01_TO BE </a:t>
            </a:r>
            <a:endParaRPr lang="cs-CZ" sz="2600" dirty="0" smtClean="0"/>
          </a:p>
          <a:p>
            <a:endParaRPr lang="cs-CZ" dirty="0"/>
          </a:p>
          <a:p>
            <a:r>
              <a:rPr lang="cs-CZ" sz="2600" dirty="0" smtClean="0"/>
              <a:t>Autor: </a:t>
            </a:r>
            <a:r>
              <a:rPr lang="cs-CZ" sz="260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9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7920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Anotace: Prezentace slouží k vysvětlení časování 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slovesa TO BE (být) a k jeho procvičení.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Je určena žákům 7. </a:t>
            </a:r>
            <a:r>
              <a:rPr lang="cs-CZ" sz="2800" smtClean="0"/>
              <a:t>– 9. </a:t>
            </a:r>
            <a:r>
              <a:rPr lang="cs-CZ" sz="2800" dirty="0" smtClean="0"/>
              <a:t>ročníku.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VM byl vytvořen v říjnu 2011.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436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 I </a:t>
            </a:r>
            <a:r>
              <a:rPr lang="cs-CZ" dirty="0" err="1" smtClean="0"/>
              <a:t>am</a:t>
            </a:r>
            <a:r>
              <a:rPr lang="cs-CZ" dirty="0" smtClean="0"/>
              <a:t>                              1.  </a:t>
            </a:r>
            <a:r>
              <a:rPr lang="cs-CZ" dirty="0" err="1" smtClean="0"/>
              <a:t>we</a:t>
            </a:r>
            <a:r>
              <a:rPr lang="cs-CZ" dirty="0" smtClean="0"/>
              <a:t> are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2.  </a:t>
            </a:r>
            <a:r>
              <a:rPr lang="cs-CZ" dirty="0" err="1" smtClean="0"/>
              <a:t>you</a:t>
            </a:r>
            <a:r>
              <a:rPr lang="cs-CZ" dirty="0" smtClean="0"/>
              <a:t> are                         2.  </a:t>
            </a:r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endParaRPr lang="cs-CZ" dirty="0"/>
          </a:p>
          <a:p>
            <a:r>
              <a:rPr lang="cs-CZ" dirty="0" smtClean="0"/>
              <a:t>3.  he </a:t>
            </a:r>
            <a:r>
              <a:rPr lang="cs-CZ" dirty="0" err="1" smtClean="0"/>
              <a:t>is</a:t>
            </a:r>
            <a:r>
              <a:rPr lang="cs-CZ" dirty="0" smtClean="0"/>
              <a:t>                              3.  </a:t>
            </a:r>
            <a:r>
              <a:rPr lang="cs-CZ" dirty="0" err="1" smtClean="0"/>
              <a:t>they</a:t>
            </a:r>
            <a:r>
              <a:rPr lang="cs-CZ" dirty="0" smtClean="0"/>
              <a:t> are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960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49694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= já jsem               I </a:t>
            </a:r>
            <a:r>
              <a:rPr lang="cs-CZ" dirty="0" err="1" smtClean="0"/>
              <a:t>am</a:t>
            </a:r>
            <a:r>
              <a:rPr lang="cs-CZ" dirty="0" smtClean="0"/>
              <a:t> a boy. </a:t>
            </a:r>
            <a:r>
              <a:rPr lang="cs-CZ" sz="1400" dirty="0" smtClean="0"/>
              <a:t> </a:t>
            </a:r>
            <a:r>
              <a:rPr lang="cs-CZ" sz="1600" dirty="0" smtClean="0"/>
              <a:t>Já jsem chlapec.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are = ty jsi              </a:t>
            </a:r>
            <a:r>
              <a:rPr lang="cs-CZ" dirty="0" err="1" smtClean="0"/>
              <a:t>You</a:t>
            </a:r>
            <a:r>
              <a:rPr lang="cs-CZ" dirty="0" smtClean="0"/>
              <a:t> are a girl.  </a:t>
            </a:r>
            <a:r>
              <a:rPr lang="cs-CZ" sz="1600" dirty="0" smtClean="0"/>
              <a:t>Ty jsi dívka.   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= on je                   He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  </a:t>
            </a:r>
            <a:r>
              <a:rPr lang="cs-CZ" sz="1600" dirty="0" smtClean="0"/>
              <a:t>On je bratr.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= ona je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.  </a:t>
            </a:r>
            <a:r>
              <a:rPr lang="cs-CZ" sz="1600" dirty="0" smtClean="0"/>
              <a:t>Ona je sestra.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= ono je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baby.  </a:t>
            </a:r>
            <a:r>
              <a:rPr lang="cs-CZ" sz="1600" dirty="0" smtClean="0"/>
              <a:t>(</a:t>
            </a:r>
            <a:r>
              <a:rPr lang="cs-CZ" sz="1700" dirty="0" smtClean="0"/>
              <a:t>ono) To je </a:t>
            </a:r>
            <a:r>
              <a:rPr lang="cs-CZ" sz="1700" dirty="0" err="1" smtClean="0"/>
              <a:t>mimino</a:t>
            </a:r>
            <a:r>
              <a:rPr lang="cs-CZ" sz="1700" dirty="0" smtClean="0"/>
              <a:t>.</a:t>
            </a:r>
          </a:p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/>
              <a:t>= my </a:t>
            </a:r>
            <a:r>
              <a:rPr lang="cs-CZ" dirty="0" smtClean="0"/>
              <a:t>jsme        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  </a:t>
            </a:r>
            <a:r>
              <a:rPr lang="cs-CZ" sz="1600" dirty="0" smtClean="0"/>
              <a:t>My jsme ve škole.</a:t>
            </a:r>
          </a:p>
          <a:p>
            <a:pPr marL="0" indent="0">
              <a:buNone/>
            </a:pPr>
            <a:r>
              <a:rPr lang="cs-CZ" dirty="0" err="1"/>
              <a:t>you</a:t>
            </a:r>
            <a:r>
              <a:rPr lang="cs-CZ" dirty="0"/>
              <a:t> are = vy </a:t>
            </a:r>
            <a:r>
              <a:rPr lang="cs-CZ" dirty="0" smtClean="0"/>
              <a:t>jste           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</a:t>
            </a:r>
            <a:r>
              <a:rPr lang="cs-CZ" sz="1600" dirty="0" smtClean="0"/>
              <a:t>Vy jste doma.</a:t>
            </a:r>
          </a:p>
          <a:p>
            <a:pPr marL="0" indent="0">
              <a:buNone/>
            </a:pPr>
            <a:r>
              <a:rPr lang="cs-CZ" dirty="0" err="1"/>
              <a:t>they</a:t>
            </a:r>
            <a:r>
              <a:rPr lang="cs-CZ" dirty="0"/>
              <a:t> are = oni </a:t>
            </a:r>
            <a:r>
              <a:rPr lang="cs-CZ" dirty="0" smtClean="0"/>
              <a:t>jsou       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children</a:t>
            </a:r>
            <a:r>
              <a:rPr lang="cs-CZ" dirty="0" smtClean="0"/>
              <a:t>.</a:t>
            </a:r>
            <a:r>
              <a:rPr lang="cs-CZ" sz="1600" dirty="0" smtClean="0"/>
              <a:t>  Oni  jsou děti.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03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ON JE</a:t>
            </a:r>
          </a:p>
          <a:p>
            <a:r>
              <a:rPr lang="cs-CZ" sz="3200" dirty="0" smtClean="0"/>
              <a:t>MY JSME</a:t>
            </a:r>
          </a:p>
          <a:p>
            <a:r>
              <a:rPr lang="cs-CZ" sz="3200" dirty="0" smtClean="0"/>
              <a:t>JÁ JSEM</a:t>
            </a:r>
          </a:p>
          <a:p>
            <a:r>
              <a:rPr lang="cs-CZ" sz="3200" dirty="0" smtClean="0"/>
              <a:t>ONA JE</a:t>
            </a:r>
          </a:p>
          <a:p>
            <a:r>
              <a:rPr lang="cs-CZ" sz="3200" dirty="0" smtClean="0"/>
              <a:t>VY JSTE</a:t>
            </a:r>
          </a:p>
          <a:p>
            <a:r>
              <a:rPr lang="cs-CZ" sz="3200" dirty="0" smtClean="0"/>
              <a:t>TY JSI</a:t>
            </a:r>
          </a:p>
          <a:p>
            <a:r>
              <a:rPr lang="cs-CZ" sz="3200" dirty="0" smtClean="0"/>
              <a:t>ONO JE</a:t>
            </a:r>
          </a:p>
          <a:p>
            <a:r>
              <a:rPr lang="cs-CZ" sz="3200" dirty="0" smtClean="0"/>
              <a:t>ONI JSOU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HE IS</a:t>
            </a:r>
          </a:p>
          <a:p>
            <a:r>
              <a:rPr lang="cs-CZ" sz="3200" dirty="0" smtClean="0"/>
              <a:t>WE ARE</a:t>
            </a:r>
          </a:p>
          <a:p>
            <a:r>
              <a:rPr lang="cs-CZ" sz="3200" dirty="0" smtClean="0"/>
              <a:t>I AM</a:t>
            </a:r>
          </a:p>
          <a:p>
            <a:r>
              <a:rPr lang="cs-CZ" sz="3200" dirty="0" smtClean="0"/>
              <a:t>SHE IS</a:t>
            </a:r>
          </a:p>
          <a:p>
            <a:r>
              <a:rPr lang="cs-CZ" sz="3200" dirty="0" smtClean="0"/>
              <a:t>YOU ARE</a:t>
            </a:r>
          </a:p>
          <a:p>
            <a:r>
              <a:rPr lang="cs-CZ" sz="3200" dirty="0" smtClean="0"/>
              <a:t>YOU ARE</a:t>
            </a:r>
          </a:p>
          <a:p>
            <a:r>
              <a:rPr lang="cs-CZ" sz="3200" dirty="0" smtClean="0"/>
              <a:t>IT IS</a:t>
            </a:r>
          </a:p>
          <a:p>
            <a:r>
              <a:rPr lang="cs-CZ" sz="3200" dirty="0" smtClean="0"/>
              <a:t>THEY ARE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44458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Exercise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Doplň tvary slovesa být.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I …… Susan.  He …… John.  </a:t>
            </a:r>
            <a:r>
              <a:rPr lang="cs-CZ" dirty="0" err="1" smtClean="0"/>
              <a:t>You</a:t>
            </a:r>
            <a:r>
              <a:rPr lang="cs-CZ" dirty="0" smtClean="0"/>
              <a:t> ……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…… a </a:t>
            </a:r>
            <a:r>
              <a:rPr lang="cs-CZ" dirty="0" err="1" smtClean="0"/>
              <a:t>sister</a:t>
            </a:r>
            <a:r>
              <a:rPr lang="cs-CZ" dirty="0" smtClean="0"/>
              <a:t>.  </a:t>
            </a:r>
            <a:r>
              <a:rPr lang="cs-CZ" dirty="0" err="1" smtClean="0"/>
              <a:t>It</a:t>
            </a:r>
            <a:r>
              <a:rPr lang="cs-CZ" dirty="0" smtClean="0"/>
              <a:t> …… a baby.  </a:t>
            </a:r>
            <a:r>
              <a:rPr lang="cs-CZ" dirty="0" err="1" smtClean="0"/>
              <a:t>You</a:t>
            </a:r>
            <a:r>
              <a:rPr lang="cs-CZ" dirty="0" smtClean="0"/>
              <a:t> ……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…… </a:t>
            </a:r>
            <a:r>
              <a:rPr lang="cs-CZ" dirty="0" err="1" smtClean="0"/>
              <a:t>friends</a:t>
            </a:r>
            <a:r>
              <a:rPr lang="cs-CZ" dirty="0" smtClean="0"/>
              <a:t>.  </a:t>
            </a:r>
            <a:r>
              <a:rPr lang="cs-CZ" dirty="0" err="1" smtClean="0"/>
              <a:t>They</a:t>
            </a:r>
            <a:r>
              <a:rPr lang="cs-CZ" dirty="0" smtClean="0"/>
              <a:t> …… nice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5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Řešení: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Susan. He </a:t>
            </a:r>
            <a:r>
              <a:rPr lang="cs-CZ" sz="2800" dirty="0" err="1" smtClean="0"/>
              <a:t>is</a:t>
            </a:r>
            <a:r>
              <a:rPr lang="cs-CZ" sz="2800" dirty="0" smtClean="0"/>
              <a:t> John. </a:t>
            </a:r>
            <a:r>
              <a:rPr lang="cs-CZ" sz="2800" dirty="0" err="1" smtClean="0"/>
              <a:t>You</a:t>
            </a:r>
            <a:r>
              <a:rPr lang="cs-CZ" sz="2800" dirty="0" smtClean="0"/>
              <a:t> are a </a:t>
            </a:r>
            <a:r>
              <a:rPr lang="cs-CZ" sz="2800" dirty="0" err="1" smtClean="0"/>
              <a:t>teacher</a:t>
            </a:r>
            <a:r>
              <a:rPr lang="cs-CZ" sz="2800" dirty="0" smtClean="0"/>
              <a:t>.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baby.  </a:t>
            </a:r>
            <a:r>
              <a:rPr lang="cs-CZ" sz="2800" dirty="0" err="1" smtClean="0"/>
              <a:t>You</a:t>
            </a:r>
            <a:r>
              <a:rPr lang="cs-CZ" sz="2800" dirty="0" smtClean="0"/>
              <a:t> are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. </a:t>
            </a:r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friends</a:t>
            </a:r>
            <a:r>
              <a:rPr lang="cs-CZ" sz="2800" dirty="0" smtClean="0"/>
              <a:t>. </a:t>
            </a:r>
            <a:r>
              <a:rPr lang="cs-CZ" sz="2800" dirty="0" err="1" smtClean="0"/>
              <a:t>They</a:t>
            </a:r>
            <a:r>
              <a:rPr lang="cs-CZ" sz="2800" dirty="0" smtClean="0"/>
              <a:t> are nice </a:t>
            </a:r>
            <a:r>
              <a:rPr lang="cs-CZ" sz="2800" dirty="0" err="1" smtClean="0"/>
              <a:t>people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51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255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 Prezentace slouží k vysvětlení časování                     slovesa TO BE (být) a k jeho procvičení.                   Je určena žákům 7. – 9. ročníku.                  VM byl vytvořen v říjnu 2011.                   </vt:lpstr>
      <vt:lpstr>TO BE</vt:lpstr>
      <vt:lpstr>Prezentace aplikace PowerPoint</vt:lpstr>
      <vt:lpstr>Překládej.</vt:lpstr>
      <vt:lpstr>Exercise Doplň tvary slovesa být.</vt:lpstr>
      <vt:lpstr>Řešení:  I am Susan. He is John. You are a teacher. She is a sister. It is a baby.  You are at home. We are friends. They are nice people.     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Alenka</dc:creator>
  <cp:lastModifiedBy>PC-1SLG</cp:lastModifiedBy>
  <cp:revision>17</cp:revision>
  <dcterms:created xsi:type="dcterms:W3CDTF">2011-05-16T12:15:54Z</dcterms:created>
  <dcterms:modified xsi:type="dcterms:W3CDTF">2012-06-22T05:33:45Z</dcterms:modified>
</cp:coreProperties>
</file>